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1" r:id="rId3"/>
    <p:sldMasterId id="2147483662" r:id="rId4"/>
    <p:sldMasterId id="2147483663" r:id="rId5"/>
    <p:sldMasterId id="2147483664"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Lst>
  <p:sldSz cy="6858000" cx="9144000"/>
  <p:notesSz cx="6858000" cy="9144000"/>
  <p:embeddedFontLst>
    <p:embeddedFont>
      <p:font typeface="Bilbo"/>
      <p:regular r:id="rId52"/>
    </p:embeddedFont>
    <p:embeddedFont>
      <p:font typeface="Raleway"/>
      <p:regular r:id="rId53"/>
      <p:bold r:id="rId54"/>
      <p:italic r:id="rId55"/>
      <p:boldItalic r:id="rId56"/>
    </p:embeddedFont>
    <p:embeddedFont>
      <p:font typeface="Garamond"/>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60" Type="http://schemas.openxmlformats.org/officeDocument/2006/relationships/font" Target="fonts/Garamond-boldItalic.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font" Target="fonts/Raleway-regular.fntdata"/><Relationship Id="rId52" Type="http://schemas.openxmlformats.org/officeDocument/2006/relationships/font" Target="fonts/Bilbo-regular.fntdata"/><Relationship Id="rId11" Type="http://schemas.openxmlformats.org/officeDocument/2006/relationships/slide" Target="slides/slide4.xml"/><Relationship Id="rId55" Type="http://schemas.openxmlformats.org/officeDocument/2006/relationships/font" Target="fonts/Raleway-italic.fntdata"/><Relationship Id="rId10" Type="http://schemas.openxmlformats.org/officeDocument/2006/relationships/slide" Target="slides/slide3.xml"/><Relationship Id="rId54" Type="http://schemas.openxmlformats.org/officeDocument/2006/relationships/font" Target="fonts/Raleway-bold.fntdata"/><Relationship Id="rId13" Type="http://schemas.openxmlformats.org/officeDocument/2006/relationships/slide" Target="slides/slide6.xml"/><Relationship Id="rId57" Type="http://schemas.openxmlformats.org/officeDocument/2006/relationships/font" Target="fonts/Garamond-regular.fntdata"/><Relationship Id="rId12" Type="http://schemas.openxmlformats.org/officeDocument/2006/relationships/slide" Target="slides/slide5.xml"/><Relationship Id="rId56" Type="http://schemas.openxmlformats.org/officeDocument/2006/relationships/font" Target="fonts/Raleway-boldItalic.fntdata"/><Relationship Id="rId15" Type="http://schemas.openxmlformats.org/officeDocument/2006/relationships/slide" Target="slides/slide8.xml"/><Relationship Id="rId59" Type="http://schemas.openxmlformats.org/officeDocument/2006/relationships/font" Target="fonts/Garamond-italic.fntdata"/><Relationship Id="rId14" Type="http://schemas.openxmlformats.org/officeDocument/2006/relationships/slide" Target="slides/slide7.xml"/><Relationship Id="rId58" Type="http://schemas.openxmlformats.org/officeDocument/2006/relationships/font" Target="fonts/Garamond-bold.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9pPr>
          </a:lstStyle>
          <a:p/>
        </p:txBody>
      </p:sp>
      <p:sp>
        <p:nvSpPr>
          <p:cNvPr id="4" name="Shape 4"/>
          <p:cNvSpPr txBox="1"/>
          <p:nvPr>
            <p:ph idx="10" type="dt"/>
          </p:nvPr>
        </p:nvSpPr>
        <p:spPr>
          <a:xfrm>
            <a:off x="3884612" y="0"/>
            <a:ext cx="2971800" cy="457200"/>
          </a:xfrm>
          <a:prstGeom prst="rect">
            <a:avLst/>
          </a:prstGeom>
          <a:noFill/>
          <a:ln>
            <a:noFill/>
          </a:ln>
        </p:spPr>
        <p:txBody>
          <a:bodyPr anchorCtr="0" anchor="t" bIns="91425" lIns="91425" spcFirstLastPara="1" rIns="91425" wrap="square" tIns="91425"/>
          <a:lstStyle>
            <a:lvl1pPr indent="0" lvl="0" marL="0" marR="0" rtl="0" algn="r">
              <a:lnSpc>
                <a:spcPct val="100000"/>
              </a:lnSpc>
              <a:spcBef>
                <a:spcPts val="0"/>
              </a:spcBef>
              <a:spcAft>
                <a:spcPts val="0"/>
              </a:spcAft>
              <a:buSzPts val="1400"/>
              <a:buNone/>
              <a:defRPr b="0" i="0" sz="1200" u="none" cap="none" strike="noStrike">
                <a:solidFill>
                  <a:srgbClr val="000000"/>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miter lim="800000"/>
            <a:headEnd len="sm" w="sm" type="none"/>
            <a:tailEnd len="sm" w="sm" type="none"/>
          </a:ln>
        </p:spPr>
      </p:sp>
      <p:sp>
        <p:nvSpPr>
          <p:cNvPr id="6" name="Shape 6"/>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
        <p:nvSpPr>
          <p:cNvPr id="7" name="Shape 7"/>
          <p:cNvSpPr txBox="1"/>
          <p:nvPr>
            <p:ph idx="11" type="ftr"/>
          </p:nvPr>
        </p:nvSpPr>
        <p:spPr>
          <a:xfrm>
            <a:off x="0" y="8685212"/>
            <a:ext cx="2971800" cy="457200"/>
          </a:xfrm>
          <a:prstGeom prst="rect">
            <a:avLst/>
          </a:prstGeom>
          <a:noFill/>
          <a:ln>
            <a:noFill/>
          </a:ln>
        </p:spPr>
        <p:txBody>
          <a:bodyPr anchorCtr="0" anchor="b" bIns="91425" lIns="91425" spcFirstLastPara="1" rIns="91425" wrap="square" tIns="91425"/>
          <a:lstStyle>
            <a:lvl1pPr indent="0" lvl="0" marL="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rgbClr val="000000"/>
                </a:solidFill>
                <a:latin typeface="Verdana"/>
                <a:ea typeface="Verdana"/>
                <a:cs typeface="Verdana"/>
                <a:sym typeface="Verdana"/>
              </a:defRPr>
            </a:lvl9pPr>
          </a:lstStyle>
          <a:p/>
        </p:txBody>
      </p:sp>
      <p:sp>
        <p:nvSpPr>
          <p:cNvPr id="8" name="Shape 8"/>
          <p:cNvSpPr txBox="1"/>
          <p:nvPr>
            <p:ph idx="12" type="sldNum"/>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Verdana"/>
              <a:buNone/>
            </a:pPr>
            <a:fld id="{00000000-1234-1234-1234-123412341234}" type="slidenum">
              <a:rPr b="0" i="0" lang="en-US" sz="1200" u="none" cap="none" strike="noStrike">
                <a:solidFill>
                  <a:srgbClr val="000000"/>
                </a:solidFill>
                <a:latin typeface="Verdana"/>
                <a:ea typeface="Verdana"/>
                <a:cs typeface="Verdana"/>
                <a:sym typeface="Verdana"/>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524288"/>
            <a:headEnd len="sm" w="sm" type="none"/>
            <a:tailEnd len="sm" w="sm" type="none"/>
          </a:ln>
        </p:spPr>
      </p:sp>
      <p:sp>
        <p:nvSpPr>
          <p:cNvPr id="132" name="Shape 132"/>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p:txBody>
      </p:sp>
      <p:sp>
        <p:nvSpPr>
          <p:cNvPr id="133" name="Shape 133"/>
          <p:cNvSpPr txBox="1"/>
          <p:nvPr/>
        </p:nvSpPr>
        <p:spPr>
          <a:xfrm>
            <a:off x="3884612" y="8685212"/>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Verdana"/>
              <a:buNone/>
            </a:pPr>
            <a:fld id="{00000000-1234-1234-1234-123412341234}" type="slidenum">
              <a:rPr b="0" i="0" lang="en-US" sz="1200" u="none">
                <a:solidFill>
                  <a:srgbClr val="000000"/>
                </a:solidFill>
                <a:latin typeface="Verdana"/>
                <a:ea typeface="Verdana"/>
                <a:cs typeface="Verdana"/>
                <a:sym typeface="Verdana"/>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Shape 21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9" name="Shape 21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9" name="Shape 22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Shape 23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6" name="Shape 23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Shape 25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51" name="Shape 25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Shape 25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0" name="Shape 26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6" name="Shape 266"/>
        <p:cNvGrpSpPr/>
        <p:nvPr/>
      </p:nvGrpSpPr>
      <p:grpSpPr>
        <a:xfrm>
          <a:off x="0" y="0"/>
          <a:ext cx="0" cy="0"/>
          <a:chOff x="0" y="0"/>
          <a:chExt cx="0" cy="0"/>
        </a:xfrm>
      </p:grpSpPr>
      <p:sp>
        <p:nvSpPr>
          <p:cNvPr id="267" name="Shape 26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68" name="Shape 26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Shape 27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4" name="Shape 2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Shape 28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2" name="Shape 2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Shape 2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89" name="Shape 2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Shape 29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96" name="Shape 29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Shape 13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8" name="Shape 13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3" name="Shape 303"/>
        <p:cNvGrpSpPr/>
        <p:nvPr/>
      </p:nvGrpSpPr>
      <p:grpSpPr>
        <a:xfrm>
          <a:off x="0" y="0"/>
          <a:ext cx="0" cy="0"/>
          <a:chOff x="0" y="0"/>
          <a:chExt cx="0" cy="0"/>
        </a:xfrm>
      </p:grpSpPr>
      <p:sp>
        <p:nvSpPr>
          <p:cNvPr id="304" name="Shape 30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05" name="Shape 3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Shape 31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16" name="Shape 31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9" name="Shape 319"/>
        <p:cNvGrpSpPr/>
        <p:nvPr/>
      </p:nvGrpSpPr>
      <p:grpSpPr>
        <a:xfrm>
          <a:off x="0" y="0"/>
          <a:ext cx="0" cy="0"/>
          <a:chOff x="0" y="0"/>
          <a:chExt cx="0" cy="0"/>
        </a:xfrm>
      </p:grpSpPr>
      <p:sp>
        <p:nvSpPr>
          <p:cNvPr id="320" name="Shape 32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1" name="Shape 32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Shape 32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27" name="Shape 32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1" name="Shape 331"/>
        <p:cNvGrpSpPr/>
        <p:nvPr/>
      </p:nvGrpSpPr>
      <p:grpSpPr>
        <a:xfrm>
          <a:off x="0" y="0"/>
          <a:ext cx="0" cy="0"/>
          <a:chOff x="0" y="0"/>
          <a:chExt cx="0" cy="0"/>
        </a:xfrm>
      </p:grpSpPr>
      <p:sp>
        <p:nvSpPr>
          <p:cNvPr id="332" name="Shape 33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3" name="Shape 33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Shape 33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9" name="Shape 33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4" name="Shape 344"/>
        <p:cNvGrpSpPr/>
        <p:nvPr/>
      </p:nvGrpSpPr>
      <p:grpSpPr>
        <a:xfrm>
          <a:off x="0" y="0"/>
          <a:ext cx="0" cy="0"/>
          <a:chOff x="0" y="0"/>
          <a:chExt cx="0" cy="0"/>
        </a:xfrm>
      </p:grpSpPr>
      <p:sp>
        <p:nvSpPr>
          <p:cNvPr id="345" name="Shape 34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46" name="Shape 34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2" name="Shape 352"/>
        <p:cNvGrpSpPr/>
        <p:nvPr/>
      </p:nvGrpSpPr>
      <p:grpSpPr>
        <a:xfrm>
          <a:off x="0" y="0"/>
          <a:ext cx="0" cy="0"/>
          <a:chOff x="0" y="0"/>
          <a:chExt cx="0" cy="0"/>
        </a:xfrm>
      </p:grpSpPr>
      <p:sp>
        <p:nvSpPr>
          <p:cNvPr id="353" name="Shape 35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54" name="Shape 3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Shape 36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61" name="Shape 3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6" name="Shape 366"/>
        <p:cNvGrpSpPr/>
        <p:nvPr/>
      </p:nvGrpSpPr>
      <p:grpSpPr>
        <a:xfrm>
          <a:off x="0" y="0"/>
          <a:ext cx="0" cy="0"/>
          <a:chOff x="0" y="0"/>
          <a:chExt cx="0" cy="0"/>
        </a:xfrm>
      </p:grpSpPr>
      <p:sp>
        <p:nvSpPr>
          <p:cNvPr id="367" name="Shape 36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68" name="Shape 36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Shape 1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5" name="Shape 15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8" name="Shape 378"/>
        <p:cNvGrpSpPr/>
        <p:nvPr/>
      </p:nvGrpSpPr>
      <p:grpSpPr>
        <a:xfrm>
          <a:off x="0" y="0"/>
          <a:ext cx="0" cy="0"/>
          <a:chOff x="0" y="0"/>
          <a:chExt cx="0" cy="0"/>
        </a:xfrm>
      </p:grpSpPr>
      <p:sp>
        <p:nvSpPr>
          <p:cNvPr id="379" name="Shape 37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80" name="Shape 38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Shape 38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86" name="Shape 38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0" name="Shape 390"/>
        <p:cNvGrpSpPr/>
        <p:nvPr/>
      </p:nvGrpSpPr>
      <p:grpSpPr>
        <a:xfrm>
          <a:off x="0" y="0"/>
          <a:ext cx="0" cy="0"/>
          <a:chOff x="0" y="0"/>
          <a:chExt cx="0" cy="0"/>
        </a:xfrm>
      </p:grpSpPr>
      <p:sp>
        <p:nvSpPr>
          <p:cNvPr id="391" name="Shape 39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92" name="Shape 39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6" name="Shape 396"/>
        <p:cNvGrpSpPr/>
        <p:nvPr/>
      </p:nvGrpSpPr>
      <p:grpSpPr>
        <a:xfrm>
          <a:off x="0" y="0"/>
          <a:ext cx="0" cy="0"/>
          <a:chOff x="0" y="0"/>
          <a:chExt cx="0" cy="0"/>
        </a:xfrm>
      </p:grpSpPr>
      <p:sp>
        <p:nvSpPr>
          <p:cNvPr id="397" name="Shape 3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98" name="Shape 3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2" name="Shape 402"/>
        <p:cNvGrpSpPr/>
        <p:nvPr/>
      </p:nvGrpSpPr>
      <p:grpSpPr>
        <a:xfrm>
          <a:off x="0" y="0"/>
          <a:ext cx="0" cy="0"/>
          <a:chOff x="0" y="0"/>
          <a:chExt cx="0" cy="0"/>
        </a:xfrm>
      </p:grpSpPr>
      <p:sp>
        <p:nvSpPr>
          <p:cNvPr id="403" name="Shape 40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04" name="Shape 40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Shape 4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12" name="Shape 41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6" name="Shape 416"/>
        <p:cNvGrpSpPr/>
        <p:nvPr/>
      </p:nvGrpSpPr>
      <p:grpSpPr>
        <a:xfrm>
          <a:off x="0" y="0"/>
          <a:ext cx="0" cy="0"/>
          <a:chOff x="0" y="0"/>
          <a:chExt cx="0" cy="0"/>
        </a:xfrm>
      </p:grpSpPr>
      <p:sp>
        <p:nvSpPr>
          <p:cNvPr id="417" name="Shape 41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18" name="Shape 41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8" name="Shape 428"/>
        <p:cNvGrpSpPr/>
        <p:nvPr/>
      </p:nvGrpSpPr>
      <p:grpSpPr>
        <a:xfrm>
          <a:off x="0" y="0"/>
          <a:ext cx="0" cy="0"/>
          <a:chOff x="0" y="0"/>
          <a:chExt cx="0" cy="0"/>
        </a:xfrm>
      </p:grpSpPr>
      <p:sp>
        <p:nvSpPr>
          <p:cNvPr id="429" name="Shape 42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30" name="Shape 43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4" name="Shape 434"/>
        <p:cNvGrpSpPr/>
        <p:nvPr/>
      </p:nvGrpSpPr>
      <p:grpSpPr>
        <a:xfrm>
          <a:off x="0" y="0"/>
          <a:ext cx="0" cy="0"/>
          <a:chOff x="0" y="0"/>
          <a:chExt cx="0" cy="0"/>
        </a:xfrm>
      </p:grpSpPr>
      <p:sp>
        <p:nvSpPr>
          <p:cNvPr id="435" name="Shape 43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36" name="Shape 43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Shape 44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42" name="Shape 44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6" name="Shape 16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8" name="Shape 448"/>
        <p:cNvGrpSpPr/>
        <p:nvPr/>
      </p:nvGrpSpPr>
      <p:grpSpPr>
        <a:xfrm>
          <a:off x="0" y="0"/>
          <a:ext cx="0" cy="0"/>
          <a:chOff x="0" y="0"/>
          <a:chExt cx="0" cy="0"/>
        </a:xfrm>
      </p:grpSpPr>
      <p:sp>
        <p:nvSpPr>
          <p:cNvPr id="449" name="Shape 44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50" name="Shape 45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4" name="Shape 454"/>
        <p:cNvGrpSpPr/>
        <p:nvPr/>
      </p:nvGrpSpPr>
      <p:grpSpPr>
        <a:xfrm>
          <a:off x="0" y="0"/>
          <a:ext cx="0" cy="0"/>
          <a:chOff x="0" y="0"/>
          <a:chExt cx="0" cy="0"/>
        </a:xfrm>
      </p:grpSpPr>
      <p:sp>
        <p:nvSpPr>
          <p:cNvPr id="455" name="Shape 45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56" name="Shape 45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3" name="Shape 463"/>
        <p:cNvGrpSpPr/>
        <p:nvPr/>
      </p:nvGrpSpPr>
      <p:grpSpPr>
        <a:xfrm>
          <a:off x="0" y="0"/>
          <a:ext cx="0" cy="0"/>
          <a:chOff x="0" y="0"/>
          <a:chExt cx="0" cy="0"/>
        </a:xfrm>
      </p:grpSpPr>
      <p:sp>
        <p:nvSpPr>
          <p:cNvPr id="464" name="Shape 46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65" name="Shape 46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9" name="Shape 469"/>
        <p:cNvGrpSpPr/>
        <p:nvPr/>
      </p:nvGrpSpPr>
      <p:grpSpPr>
        <a:xfrm>
          <a:off x="0" y="0"/>
          <a:ext cx="0" cy="0"/>
          <a:chOff x="0" y="0"/>
          <a:chExt cx="0" cy="0"/>
        </a:xfrm>
      </p:grpSpPr>
      <p:sp>
        <p:nvSpPr>
          <p:cNvPr id="470" name="Shape 47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71" name="Shape 47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1" name="Shape 481"/>
        <p:cNvGrpSpPr/>
        <p:nvPr/>
      </p:nvGrpSpPr>
      <p:grpSpPr>
        <a:xfrm>
          <a:off x="0" y="0"/>
          <a:ext cx="0" cy="0"/>
          <a:chOff x="0" y="0"/>
          <a:chExt cx="0" cy="0"/>
        </a:xfrm>
      </p:grpSpPr>
      <p:sp>
        <p:nvSpPr>
          <p:cNvPr id="482" name="Shape 4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83" name="Shape 48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Shape 17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5" name="Shape 17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Shape 18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83" name="Shape 18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Shape 19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1" name="Shape 1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Shape 20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3" name="Shape 20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Shape 21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1" name="Shape 21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9" name="Shape 19"/>
        <p:cNvGrpSpPr/>
        <p:nvPr/>
      </p:nvGrpSpPr>
      <p:grpSpPr>
        <a:xfrm>
          <a:off x="0" y="0"/>
          <a:ext cx="0" cy="0"/>
          <a:chOff x="0" y="0"/>
          <a:chExt cx="0" cy="0"/>
        </a:xfrm>
      </p:grpSpPr>
      <p:sp>
        <p:nvSpPr>
          <p:cNvPr id="20" name="Shape 20"/>
          <p:cNvSpPr txBox="1"/>
          <p:nvPr>
            <p:ph type="ctrTitle"/>
          </p:nvPr>
        </p:nvSpPr>
        <p:spPr>
          <a:xfrm>
            <a:off x="685800" y="685800"/>
            <a:ext cx="7772400" cy="2127250"/>
          </a:xfrm>
          <a:prstGeom prst="rect">
            <a:avLst/>
          </a:prstGeom>
          <a:noFill/>
          <a:ln>
            <a:noFill/>
          </a:ln>
        </p:spPr>
        <p:txBody>
          <a:bodyPr anchorCtr="0" anchor="b" bIns="91425" lIns="91425" spcFirstLastPara="1" rIns="91425" wrap="square" tIns="91425"/>
          <a:lstStyle>
            <a:lvl1pPr indent="0" lvl="0" marL="0" marR="0" rtl="0" algn="ctr">
              <a:spcBef>
                <a:spcPts val="0"/>
              </a:spcBef>
              <a:spcAft>
                <a:spcPts val="0"/>
              </a:spcAft>
              <a:buSzPts val="1400"/>
              <a:buNone/>
              <a:defRPr b="0" i="0" sz="58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21" name="Shape 21"/>
          <p:cNvSpPr txBox="1"/>
          <p:nvPr>
            <p:ph idx="1" type="subTitle"/>
          </p:nvPr>
        </p:nvSpPr>
        <p:spPr>
          <a:xfrm>
            <a:off x="1371600" y="3270250"/>
            <a:ext cx="6400800" cy="2209800"/>
          </a:xfrm>
          <a:prstGeom prst="rect">
            <a:avLst/>
          </a:prstGeom>
          <a:noFill/>
          <a:ln>
            <a:noFill/>
          </a:ln>
        </p:spPr>
        <p:txBody>
          <a:bodyPr anchorCtr="0" anchor="t" bIns="91425" lIns="91425" spcFirstLastPara="1" rIns="91425" wrap="square" tIns="91425"/>
          <a:lstStyle>
            <a:lvl1pPr indent="0" lvl="0" marL="0" marR="0" rtl="0" algn="ctr">
              <a:spcBef>
                <a:spcPts val="600"/>
              </a:spcBef>
              <a:spcAft>
                <a:spcPts val="0"/>
              </a:spcAft>
              <a:buClr>
                <a:schemeClr val="lt2"/>
              </a:buClr>
              <a:buSzPts val="2250"/>
              <a:buFont typeface="Noto Sans Symbols"/>
              <a:buNone/>
              <a:defRPr b="0" i="0" sz="3000" u="none" cap="none" strike="noStrike">
                <a:solidFill>
                  <a:schemeClr val="dk1"/>
                </a:solidFill>
                <a:latin typeface="Verdana"/>
                <a:ea typeface="Verdana"/>
                <a:cs typeface="Verdana"/>
                <a:sym typeface="Verdana"/>
              </a:defRPr>
            </a:lvl1pPr>
            <a:lvl2pPr indent="-285750" lvl="1" marL="74295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228600" lvl="2" marL="11430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228600" lvl="3" marL="16002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228600" lvl="4" marL="2057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228600" lvl="5" marL="2514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228600" lvl="6" marL="2971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228599" lvl="7" marL="3429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228600" lvl="8" marL="3886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22" name="Shape 22"/>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23" name="Shape 23"/>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24" name="Shape 24"/>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85" name="Shape 85"/>
        <p:cNvGrpSpPr/>
        <p:nvPr/>
      </p:nvGrpSpPr>
      <p:grpSpPr>
        <a:xfrm>
          <a:off x="0" y="0"/>
          <a:ext cx="0" cy="0"/>
          <a:chOff x="0" y="0"/>
          <a:chExt cx="0" cy="0"/>
        </a:xfrm>
      </p:grpSpPr>
      <p:sp>
        <p:nvSpPr>
          <p:cNvPr id="86" name="Shape 86"/>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87" name="Shape 87"/>
          <p:cNvSpPr txBox="1"/>
          <p:nvPr>
            <p:ph idx="1" type="body"/>
          </p:nvPr>
        </p:nvSpPr>
        <p:spPr>
          <a:xfrm>
            <a:off x="457200" y="1600200"/>
            <a:ext cx="4038600" cy="4530725"/>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sz="2800">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88" name="Shape 88"/>
          <p:cNvSpPr txBox="1"/>
          <p:nvPr>
            <p:ph idx="2" type="body"/>
          </p:nvPr>
        </p:nvSpPr>
        <p:spPr>
          <a:xfrm>
            <a:off x="4648200" y="1600200"/>
            <a:ext cx="4038600" cy="4530725"/>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sz="2800">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89" name="Shape 89"/>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90" name="Shape 90"/>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91" name="Shape 91"/>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92" name="Shape 92"/>
        <p:cNvGrpSpPr/>
        <p:nvPr/>
      </p:nvGrpSpPr>
      <p:grpSpPr>
        <a:xfrm>
          <a:off x="0" y="0"/>
          <a:ext cx="0" cy="0"/>
          <a:chOff x="0" y="0"/>
          <a:chExt cx="0" cy="0"/>
        </a:xfrm>
      </p:grpSpPr>
      <p:sp>
        <p:nvSpPr>
          <p:cNvPr id="93" name="Shape 93"/>
          <p:cNvSpPr txBox="1"/>
          <p:nvPr>
            <p:ph type="title"/>
          </p:nvPr>
        </p:nvSpPr>
        <p:spPr>
          <a:xfrm>
            <a:off x="722313" y="4406900"/>
            <a:ext cx="7772400" cy="1362075"/>
          </a:xfrm>
          <a:prstGeom prst="rect">
            <a:avLst/>
          </a:prstGeom>
          <a:noFill/>
          <a:ln>
            <a:noFill/>
          </a:ln>
        </p:spPr>
        <p:txBody>
          <a:bodyPr anchorCtr="0" anchor="t" bIns="91425" lIns="91425" spcFirstLastPara="1" rIns="91425" wrap="square" tIns="91425"/>
          <a:lstStyle>
            <a:lvl1pPr indent="0" lvl="0" marL="0" marR="0" rtl="0" algn="l">
              <a:spcBef>
                <a:spcPts val="0"/>
              </a:spcBef>
              <a:spcAft>
                <a:spcPts val="0"/>
              </a:spcAft>
              <a:buSzPts val="1400"/>
              <a:buNone/>
              <a:defRPr b="1" i="0" sz="40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94" name="Shape 94"/>
          <p:cNvSpPr txBox="1"/>
          <p:nvPr>
            <p:ph idx="1" type="body"/>
          </p:nvPr>
        </p:nvSpPr>
        <p:spPr>
          <a:xfrm>
            <a:off x="722313" y="2906713"/>
            <a:ext cx="7772400" cy="1500187"/>
          </a:xfrm>
          <a:prstGeom prst="rect">
            <a:avLst/>
          </a:prstGeom>
          <a:noFill/>
          <a:ln>
            <a:noFill/>
          </a:ln>
        </p:spPr>
        <p:txBody>
          <a:bodyPr anchorCtr="0" anchor="b" bIns="91425" lIns="91425" spcFirstLastPara="1" rIns="91425" wrap="square" tIns="91425"/>
          <a:lstStyle>
            <a:lvl1pPr indent="-228600" lvl="0" marL="457200" marR="0" rtl="0" algn="l">
              <a:spcBef>
                <a:spcPts val="400"/>
              </a:spcBef>
              <a:spcAft>
                <a:spcPts val="0"/>
              </a:spcAft>
              <a:buClr>
                <a:schemeClr val="lt2"/>
              </a:buClr>
              <a:buSzPts val="1500"/>
              <a:buFont typeface="Noto Sans Symbols"/>
              <a:buNone/>
              <a:defRPr sz="2000">
                <a:solidFill>
                  <a:schemeClr val="dk1"/>
                </a:solidFill>
                <a:latin typeface="Verdana"/>
                <a:ea typeface="Verdana"/>
                <a:cs typeface="Verdana"/>
                <a:sym typeface="Verdana"/>
              </a:defRPr>
            </a:lvl1pPr>
            <a:lvl2pPr indent="-228600" lvl="1" marL="914400" marR="0" rtl="0" algn="l">
              <a:spcBef>
                <a:spcPts val="360"/>
              </a:spcBef>
              <a:spcAft>
                <a:spcPts val="0"/>
              </a:spcAft>
              <a:buClr>
                <a:schemeClr val="dk2"/>
              </a:buClr>
              <a:buSzPts val="1350"/>
              <a:buFont typeface="Noto Sans Symbols"/>
              <a:buNone/>
              <a:defRPr b="0" i="0" sz="1800" u="none" cap="none" strike="noStrike">
                <a:solidFill>
                  <a:schemeClr val="dk1"/>
                </a:solidFill>
                <a:latin typeface="Verdana"/>
                <a:ea typeface="Verdana"/>
                <a:cs typeface="Verdana"/>
                <a:sym typeface="Verdana"/>
              </a:defRPr>
            </a:lvl2pPr>
            <a:lvl3pPr indent="-228600" lvl="2" marL="1371600" marR="0" rtl="0" algn="l">
              <a:spcBef>
                <a:spcPts val="320"/>
              </a:spcBef>
              <a:spcAft>
                <a:spcPts val="0"/>
              </a:spcAft>
              <a:buClr>
                <a:schemeClr val="accent1"/>
              </a:buClr>
              <a:buSzPts val="1040"/>
              <a:buFont typeface="Noto Sans Symbols"/>
              <a:buNone/>
              <a:defRPr b="0" i="0" sz="1600" u="none" cap="none" strike="noStrike">
                <a:solidFill>
                  <a:schemeClr val="dk1"/>
                </a:solidFill>
                <a:latin typeface="Verdana"/>
                <a:ea typeface="Verdana"/>
                <a:cs typeface="Verdana"/>
                <a:sym typeface="Verdana"/>
              </a:defRPr>
            </a:lvl3pPr>
            <a:lvl4pPr indent="-228600" lvl="3" marL="1828800" marR="0" rtl="0" algn="l">
              <a:spcBef>
                <a:spcPts val="280"/>
              </a:spcBef>
              <a:spcAft>
                <a:spcPts val="0"/>
              </a:spcAft>
              <a:buClr>
                <a:schemeClr val="lt2"/>
              </a:buClr>
              <a:buSzPts val="1400"/>
              <a:buFont typeface="Noto Sans Symbols"/>
              <a:buNone/>
              <a:defRPr b="0" i="0" sz="1400" u="none" cap="none" strike="noStrike">
                <a:solidFill>
                  <a:schemeClr val="dk1"/>
                </a:solidFill>
                <a:latin typeface="Verdana"/>
                <a:ea typeface="Verdana"/>
                <a:cs typeface="Verdana"/>
                <a:sym typeface="Verdana"/>
              </a:defRPr>
            </a:lvl4pPr>
            <a:lvl5pPr indent="-228600" lvl="4" marL="2286000" marR="0" rtl="0" algn="l">
              <a:spcBef>
                <a:spcPts val="280"/>
              </a:spcBef>
              <a:spcAft>
                <a:spcPts val="0"/>
              </a:spcAft>
              <a:buClr>
                <a:schemeClr val="dk2"/>
              </a:buClr>
              <a:buSzPts val="1120"/>
              <a:buFont typeface="Noto Sans Symbols"/>
              <a:buNone/>
              <a:defRPr b="0" i="0" sz="1400" u="none" cap="none" strike="noStrike">
                <a:solidFill>
                  <a:schemeClr val="dk1"/>
                </a:solidFill>
                <a:latin typeface="Verdana"/>
                <a:ea typeface="Verdana"/>
                <a:cs typeface="Verdana"/>
                <a:sym typeface="Verdana"/>
              </a:defRPr>
            </a:lvl5pPr>
            <a:lvl6pPr indent="-228600" lvl="5" marL="2743200" marR="0" rtl="0" algn="l">
              <a:spcBef>
                <a:spcPts val="280"/>
              </a:spcBef>
              <a:spcAft>
                <a:spcPts val="0"/>
              </a:spcAft>
              <a:buClr>
                <a:schemeClr val="dk2"/>
              </a:buClr>
              <a:buSzPts val="1120"/>
              <a:buFont typeface="Noto Sans Symbols"/>
              <a:buNone/>
              <a:defRPr b="0" i="0" sz="1400" u="none" cap="none" strike="noStrike">
                <a:solidFill>
                  <a:schemeClr val="dk1"/>
                </a:solidFill>
                <a:latin typeface="Verdana"/>
                <a:ea typeface="Verdana"/>
                <a:cs typeface="Verdana"/>
                <a:sym typeface="Verdana"/>
              </a:defRPr>
            </a:lvl6pPr>
            <a:lvl7pPr indent="-228600" lvl="6" marL="3200400" marR="0" rtl="0" algn="l">
              <a:spcBef>
                <a:spcPts val="280"/>
              </a:spcBef>
              <a:spcAft>
                <a:spcPts val="0"/>
              </a:spcAft>
              <a:buClr>
                <a:schemeClr val="dk2"/>
              </a:buClr>
              <a:buSzPts val="1120"/>
              <a:buFont typeface="Noto Sans Symbols"/>
              <a:buNone/>
              <a:defRPr b="0" i="0" sz="1400" u="none" cap="none" strike="noStrike">
                <a:solidFill>
                  <a:schemeClr val="dk1"/>
                </a:solidFill>
                <a:latin typeface="Verdana"/>
                <a:ea typeface="Verdana"/>
                <a:cs typeface="Verdana"/>
                <a:sym typeface="Verdana"/>
              </a:defRPr>
            </a:lvl7pPr>
            <a:lvl8pPr indent="-228600" lvl="7" marL="3657600" marR="0" rtl="0" algn="l">
              <a:spcBef>
                <a:spcPts val="280"/>
              </a:spcBef>
              <a:spcAft>
                <a:spcPts val="0"/>
              </a:spcAft>
              <a:buClr>
                <a:schemeClr val="dk2"/>
              </a:buClr>
              <a:buSzPts val="1120"/>
              <a:buFont typeface="Noto Sans Symbols"/>
              <a:buNone/>
              <a:defRPr b="0" i="0" sz="1400" u="none" cap="none" strike="noStrike">
                <a:solidFill>
                  <a:schemeClr val="dk1"/>
                </a:solidFill>
                <a:latin typeface="Verdana"/>
                <a:ea typeface="Verdana"/>
                <a:cs typeface="Verdana"/>
                <a:sym typeface="Verdana"/>
              </a:defRPr>
            </a:lvl8pPr>
            <a:lvl9pPr indent="-228600" lvl="8" marL="4114800" marR="0" rtl="0" algn="l">
              <a:spcBef>
                <a:spcPts val="280"/>
              </a:spcBef>
              <a:spcAft>
                <a:spcPts val="0"/>
              </a:spcAft>
              <a:buClr>
                <a:schemeClr val="dk2"/>
              </a:buClr>
              <a:buSzPts val="1120"/>
              <a:buFont typeface="Noto Sans Symbols"/>
              <a:buNone/>
              <a:defRPr b="0" i="0" sz="1400" u="none" cap="none" strike="noStrike">
                <a:solidFill>
                  <a:schemeClr val="dk1"/>
                </a:solidFill>
                <a:latin typeface="Verdana"/>
                <a:ea typeface="Verdana"/>
                <a:cs typeface="Verdana"/>
                <a:sym typeface="Verdana"/>
              </a:defRPr>
            </a:lvl9pPr>
          </a:lstStyle>
          <a:p/>
        </p:txBody>
      </p:sp>
      <p:sp>
        <p:nvSpPr>
          <p:cNvPr id="95" name="Shape 95"/>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96" name="Shape 96"/>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97" name="Shape 97"/>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type="objOnly">
  <p:cSld name="OBJECT_ONLY">
    <p:spTree>
      <p:nvGrpSpPr>
        <p:cNvPr id="108" name="Shape 108"/>
        <p:cNvGrpSpPr/>
        <p:nvPr/>
      </p:nvGrpSpPr>
      <p:grpSpPr>
        <a:xfrm>
          <a:off x="0" y="0"/>
          <a:ext cx="0" cy="0"/>
          <a:chOff x="0" y="0"/>
          <a:chExt cx="0" cy="0"/>
        </a:xfrm>
      </p:grpSpPr>
      <p:sp>
        <p:nvSpPr>
          <p:cNvPr id="109" name="Shape 109"/>
          <p:cNvSpPr txBox="1"/>
          <p:nvPr>
            <p:ph idx="1" type="body"/>
          </p:nvPr>
        </p:nvSpPr>
        <p:spPr>
          <a:xfrm>
            <a:off x="685800" y="609600"/>
            <a:ext cx="7772400" cy="5486400"/>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10" name="Shape 110"/>
          <p:cNvSpPr txBox="1"/>
          <p:nvPr>
            <p:ph idx="10" type="dt"/>
          </p:nvPr>
        </p:nvSpPr>
        <p:spPr>
          <a:xfrm>
            <a:off x="685800" y="6248400"/>
            <a:ext cx="19050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11" name="Shape 111"/>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12" name="Shape 112"/>
          <p:cNvSpPr txBox="1"/>
          <p:nvPr>
            <p:ph idx="12" type="sldNum"/>
          </p:nvPr>
        </p:nvSpPr>
        <p:spPr>
          <a:xfrm>
            <a:off x="6553200" y="6248400"/>
            <a:ext cx="1905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ext, and Content" type="txAndObj">
  <p:cSld name="TEXT_AND_OBJECT">
    <p:spTree>
      <p:nvGrpSpPr>
        <p:cNvPr id="123" name="Shape 123"/>
        <p:cNvGrpSpPr/>
        <p:nvPr/>
      </p:nvGrpSpPr>
      <p:grpSpPr>
        <a:xfrm>
          <a:off x="0" y="0"/>
          <a:ext cx="0" cy="0"/>
          <a:chOff x="0" y="0"/>
          <a:chExt cx="0" cy="0"/>
        </a:xfrm>
      </p:grpSpPr>
      <p:sp>
        <p:nvSpPr>
          <p:cNvPr id="124" name="Shape 124"/>
          <p:cNvSpPr txBox="1"/>
          <p:nvPr>
            <p:ph type="title"/>
          </p:nvPr>
        </p:nvSpPr>
        <p:spPr>
          <a:xfrm>
            <a:off x="931863" y="96838"/>
            <a:ext cx="7158037" cy="141287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125" name="Shape 125"/>
          <p:cNvSpPr txBox="1"/>
          <p:nvPr>
            <p:ph idx="1" type="body"/>
          </p:nvPr>
        </p:nvSpPr>
        <p:spPr>
          <a:xfrm>
            <a:off x="949325" y="1981200"/>
            <a:ext cx="3754438" cy="4114800"/>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26" name="Shape 126"/>
          <p:cNvSpPr txBox="1"/>
          <p:nvPr>
            <p:ph idx="2" type="body"/>
          </p:nvPr>
        </p:nvSpPr>
        <p:spPr>
          <a:xfrm>
            <a:off x="4856163" y="1981200"/>
            <a:ext cx="3754437" cy="4114800"/>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27" name="Shape 127"/>
          <p:cNvSpPr txBox="1"/>
          <p:nvPr>
            <p:ph idx="10" type="dt"/>
          </p:nvPr>
        </p:nvSpPr>
        <p:spPr>
          <a:xfrm>
            <a:off x="946150" y="6248400"/>
            <a:ext cx="19050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28" name="Shape 128"/>
          <p:cNvSpPr txBox="1"/>
          <p:nvPr>
            <p:ph idx="11" type="ftr"/>
          </p:nvPr>
        </p:nvSpPr>
        <p:spPr>
          <a:xfrm>
            <a:off x="33528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29" name="Shape 129"/>
          <p:cNvSpPr txBox="1"/>
          <p:nvPr>
            <p:ph idx="12" type="sldNum"/>
          </p:nvPr>
        </p:nvSpPr>
        <p:spPr>
          <a:xfrm>
            <a:off x="6705600" y="6248400"/>
            <a:ext cx="1905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35" name="Shape 35"/>
        <p:cNvGrpSpPr/>
        <p:nvPr/>
      </p:nvGrpSpPr>
      <p:grpSpPr>
        <a:xfrm>
          <a:off x="0" y="0"/>
          <a:ext cx="0" cy="0"/>
          <a:chOff x="0" y="0"/>
          <a:chExt cx="0" cy="0"/>
        </a:xfrm>
      </p:grpSpPr>
      <p:sp>
        <p:nvSpPr>
          <p:cNvPr id="36" name="Shape 36"/>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37" name="Shape 37"/>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38" name="Shape 38"/>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39" name="Shape 39"/>
        <p:cNvGrpSpPr/>
        <p:nvPr/>
      </p:nvGrpSpPr>
      <p:grpSpPr>
        <a:xfrm>
          <a:off x="0" y="0"/>
          <a:ext cx="0" cy="0"/>
          <a:chOff x="0" y="0"/>
          <a:chExt cx="0" cy="0"/>
        </a:xfrm>
      </p:grpSpPr>
      <p:sp>
        <p:nvSpPr>
          <p:cNvPr id="40" name="Shape 40"/>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41" name="Shape 41"/>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42" name="Shape 42"/>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43" name="Shape 43"/>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44" name="Shape 44"/>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5" name="Shape 45"/>
        <p:cNvGrpSpPr/>
        <p:nvPr/>
      </p:nvGrpSpPr>
      <p:grpSpPr>
        <a:xfrm>
          <a:off x="0" y="0"/>
          <a:ext cx="0" cy="0"/>
          <a:chOff x="0" y="0"/>
          <a:chExt cx="0" cy="0"/>
        </a:xfrm>
      </p:grpSpPr>
      <p:sp>
        <p:nvSpPr>
          <p:cNvPr id="46" name="Shape 46"/>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47" name="Shape 47"/>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48" name="Shape 48"/>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49" name="Shape 49"/>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50" name="Shape 50"/>
        <p:cNvGrpSpPr/>
        <p:nvPr/>
      </p:nvGrpSpPr>
      <p:grpSpPr>
        <a:xfrm>
          <a:off x="0" y="0"/>
          <a:ext cx="0" cy="0"/>
          <a:chOff x="0" y="0"/>
          <a:chExt cx="0" cy="0"/>
        </a:xfrm>
      </p:grpSpPr>
      <p:sp>
        <p:nvSpPr>
          <p:cNvPr id="51" name="Shape 51"/>
          <p:cNvSpPr txBox="1"/>
          <p:nvPr>
            <p:ph type="title"/>
          </p:nvPr>
        </p:nvSpPr>
        <p:spPr>
          <a:xfrm>
            <a:off x="457200" y="274638"/>
            <a:ext cx="8229600" cy="114300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52" name="Shape 52"/>
          <p:cNvSpPr txBox="1"/>
          <p:nvPr>
            <p:ph idx="1" type="body"/>
          </p:nvPr>
        </p:nvSpPr>
        <p:spPr>
          <a:xfrm>
            <a:off x="457200" y="1535113"/>
            <a:ext cx="4040188"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lt2"/>
              </a:buClr>
              <a:buSzPts val="1800"/>
              <a:buFont typeface="Noto Sans Symbols"/>
              <a:buNone/>
              <a:defRPr b="1" i="0" sz="2400" u="none" cap="none" strike="noStrike">
                <a:solidFill>
                  <a:schemeClr val="dk1"/>
                </a:solidFill>
                <a:latin typeface="Verdana"/>
                <a:ea typeface="Verdana"/>
                <a:cs typeface="Verdana"/>
                <a:sym typeface="Verdana"/>
              </a:defRPr>
            </a:lvl1pPr>
            <a:lvl2pPr indent="-228600" lvl="1" marL="914400" marR="0" rtl="0" algn="l">
              <a:spcBef>
                <a:spcPts val="400"/>
              </a:spcBef>
              <a:spcAft>
                <a:spcPts val="0"/>
              </a:spcAft>
              <a:buClr>
                <a:schemeClr val="dk2"/>
              </a:buClr>
              <a:buSzPts val="1500"/>
              <a:buFont typeface="Noto Sans Symbols"/>
              <a:buNone/>
              <a:defRPr b="1" i="0" sz="2000" u="none" cap="none" strike="noStrike">
                <a:solidFill>
                  <a:schemeClr val="dk1"/>
                </a:solidFill>
                <a:latin typeface="Verdana"/>
                <a:ea typeface="Verdana"/>
                <a:cs typeface="Verdana"/>
                <a:sym typeface="Verdana"/>
              </a:defRPr>
            </a:lvl2pPr>
            <a:lvl3pPr indent="-228600" lvl="2" marL="1371600" marR="0" rtl="0" algn="l">
              <a:spcBef>
                <a:spcPts val="360"/>
              </a:spcBef>
              <a:spcAft>
                <a:spcPts val="0"/>
              </a:spcAft>
              <a:buClr>
                <a:schemeClr val="accent1"/>
              </a:buClr>
              <a:buSzPts val="1170"/>
              <a:buFont typeface="Noto Sans Symbols"/>
              <a:buNone/>
              <a:defRPr b="1" i="0" sz="1800" u="none" cap="none" strike="noStrike">
                <a:solidFill>
                  <a:schemeClr val="dk1"/>
                </a:solidFill>
                <a:latin typeface="Verdana"/>
                <a:ea typeface="Verdana"/>
                <a:cs typeface="Verdana"/>
                <a:sym typeface="Verdana"/>
              </a:defRPr>
            </a:lvl3pPr>
            <a:lvl4pPr indent="-228600" lvl="3" marL="1828800" marR="0" rtl="0" algn="l">
              <a:spcBef>
                <a:spcPts val="320"/>
              </a:spcBef>
              <a:spcAft>
                <a:spcPts val="0"/>
              </a:spcAft>
              <a:buClr>
                <a:schemeClr val="lt2"/>
              </a:buClr>
              <a:buSzPts val="1600"/>
              <a:buFont typeface="Noto Sans Symbols"/>
              <a:buNone/>
              <a:defRPr b="1" i="0" sz="1600" u="none" cap="none" strike="noStrike">
                <a:solidFill>
                  <a:schemeClr val="dk1"/>
                </a:solidFill>
                <a:latin typeface="Verdana"/>
                <a:ea typeface="Verdana"/>
                <a:cs typeface="Verdana"/>
                <a:sym typeface="Verdana"/>
              </a:defRPr>
            </a:lvl4pPr>
            <a:lvl5pPr indent="-228600" lvl="4" marL="22860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5pPr>
            <a:lvl6pPr indent="-228600" lvl="5" marL="27432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6pPr>
            <a:lvl7pPr indent="-228600" lvl="6" marL="32004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7pPr>
            <a:lvl8pPr indent="-228600" lvl="7" marL="36576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8pPr>
            <a:lvl9pPr indent="-228600" lvl="8" marL="41148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9pPr>
          </a:lstStyle>
          <a:p/>
        </p:txBody>
      </p:sp>
      <p:sp>
        <p:nvSpPr>
          <p:cNvPr id="53" name="Shape 53"/>
          <p:cNvSpPr txBox="1"/>
          <p:nvPr>
            <p:ph idx="2" type="body"/>
          </p:nvPr>
        </p:nvSpPr>
        <p:spPr>
          <a:xfrm>
            <a:off x="457200" y="2174875"/>
            <a:ext cx="4040188" cy="3951288"/>
          </a:xfrm>
          <a:prstGeom prst="rect">
            <a:avLst/>
          </a:prstGeom>
          <a:noFill/>
          <a:ln>
            <a:noFill/>
          </a:ln>
        </p:spPr>
        <p:txBody>
          <a:bodyPr anchorCtr="0" anchor="t" bIns="91425" lIns="91425" spcFirstLastPara="1" rIns="91425" wrap="square" tIns="91425"/>
          <a:lstStyle>
            <a:lvl1pPr indent="-342900" lvl="0" marL="457200" marR="0" rtl="0" algn="l">
              <a:spcBef>
                <a:spcPts val="480"/>
              </a:spcBef>
              <a:spcAft>
                <a:spcPts val="0"/>
              </a:spcAft>
              <a:buClr>
                <a:schemeClr val="lt2"/>
              </a:buClr>
              <a:buSzPts val="1800"/>
              <a:buFont typeface="Noto Sans Symbols"/>
              <a:buChar char="•"/>
              <a:defRPr b="0" i="0" sz="2400" u="none" cap="none" strike="noStrike">
                <a:solidFill>
                  <a:schemeClr val="dk1"/>
                </a:solidFill>
                <a:latin typeface="Verdana"/>
                <a:ea typeface="Verdana"/>
                <a:cs typeface="Verdana"/>
                <a:sym typeface="Verdana"/>
              </a:defRPr>
            </a:lvl1pPr>
            <a:lvl2pPr indent="-323850" lvl="1" marL="914400" marR="0" rtl="0" algn="l">
              <a:spcBef>
                <a:spcPts val="400"/>
              </a:spcBef>
              <a:spcAft>
                <a:spcPts val="0"/>
              </a:spcAft>
              <a:buClr>
                <a:schemeClr val="dk2"/>
              </a:buClr>
              <a:buSzPts val="1500"/>
              <a:buFont typeface="Noto Sans Symbols"/>
              <a:buChar char="■"/>
              <a:defRPr b="0" i="0" sz="2000" u="none" cap="none" strike="noStrike">
                <a:solidFill>
                  <a:schemeClr val="dk1"/>
                </a:solidFill>
                <a:latin typeface="Verdana"/>
                <a:ea typeface="Verdana"/>
                <a:cs typeface="Verdana"/>
                <a:sym typeface="Verdana"/>
              </a:defRPr>
            </a:lvl2pPr>
            <a:lvl3pPr indent="-302894" lvl="2" marL="1371600" marR="0" rtl="0" algn="l">
              <a:spcBef>
                <a:spcPts val="360"/>
              </a:spcBef>
              <a:spcAft>
                <a:spcPts val="0"/>
              </a:spcAft>
              <a:buClr>
                <a:schemeClr val="accent1"/>
              </a:buClr>
              <a:buSzPts val="1170"/>
              <a:buFont typeface="Noto Sans Symbols"/>
              <a:buChar char="•"/>
              <a:defRPr b="0" i="0" sz="1800" u="none" cap="none" strike="noStrike">
                <a:solidFill>
                  <a:schemeClr val="dk1"/>
                </a:solidFill>
                <a:latin typeface="Verdana"/>
                <a:ea typeface="Verdana"/>
                <a:cs typeface="Verdana"/>
                <a:sym typeface="Verdana"/>
              </a:defRPr>
            </a:lvl3pPr>
            <a:lvl4pPr indent="-330200" lvl="3" marL="1828800" marR="0" rtl="0" algn="l">
              <a:spcBef>
                <a:spcPts val="320"/>
              </a:spcBef>
              <a:spcAft>
                <a:spcPts val="0"/>
              </a:spcAft>
              <a:buClr>
                <a:schemeClr val="lt2"/>
              </a:buClr>
              <a:buSzPts val="1600"/>
              <a:buFont typeface="Noto Sans Symbols"/>
              <a:buChar char="▪"/>
              <a:defRPr b="0" i="0" sz="1600" u="none" cap="none" strike="noStrike">
                <a:solidFill>
                  <a:schemeClr val="dk1"/>
                </a:solidFill>
                <a:latin typeface="Verdana"/>
                <a:ea typeface="Verdana"/>
                <a:cs typeface="Verdana"/>
                <a:sym typeface="Verdana"/>
              </a:defRPr>
            </a:lvl4pPr>
            <a:lvl5pPr indent="-309879" lvl="4" marL="22860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5pPr>
            <a:lvl6pPr indent="-309879" lvl="5" marL="27432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6pPr>
            <a:lvl7pPr indent="-309879" lvl="6" marL="32004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7pPr>
            <a:lvl8pPr indent="-309879" lvl="7" marL="36576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8pPr>
            <a:lvl9pPr indent="-309879" lvl="8" marL="41148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9pPr>
          </a:lstStyle>
          <a:p/>
        </p:txBody>
      </p:sp>
      <p:sp>
        <p:nvSpPr>
          <p:cNvPr id="54" name="Shape 54"/>
          <p:cNvSpPr txBox="1"/>
          <p:nvPr>
            <p:ph idx="3" type="body"/>
          </p:nvPr>
        </p:nvSpPr>
        <p:spPr>
          <a:xfrm>
            <a:off x="4645025" y="1535113"/>
            <a:ext cx="4041775" cy="639762"/>
          </a:xfrm>
          <a:prstGeom prst="rect">
            <a:avLst/>
          </a:prstGeom>
          <a:noFill/>
          <a:ln>
            <a:noFill/>
          </a:ln>
        </p:spPr>
        <p:txBody>
          <a:bodyPr anchorCtr="0" anchor="b" bIns="91425" lIns="91425" spcFirstLastPara="1" rIns="91425" wrap="square" tIns="91425"/>
          <a:lstStyle>
            <a:lvl1pPr indent="-228600" lvl="0" marL="457200" marR="0" rtl="0" algn="l">
              <a:spcBef>
                <a:spcPts val="480"/>
              </a:spcBef>
              <a:spcAft>
                <a:spcPts val="0"/>
              </a:spcAft>
              <a:buClr>
                <a:schemeClr val="lt2"/>
              </a:buClr>
              <a:buSzPts val="1800"/>
              <a:buFont typeface="Noto Sans Symbols"/>
              <a:buNone/>
              <a:defRPr b="1" i="0" sz="2400" u="none" cap="none" strike="noStrike">
                <a:solidFill>
                  <a:schemeClr val="dk1"/>
                </a:solidFill>
                <a:latin typeface="Verdana"/>
                <a:ea typeface="Verdana"/>
                <a:cs typeface="Verdana"/>
                <a:sym typeface="Verdana"/>
              </a:defRPr>
            </a:lvl1pPr>
            <a:lvl2pPr indent="-228600" lvl="1" marL="914400" marR="0" rtl="0" algn="l">
              <a:spcBef>
                <a:spcPts val="400"/>
              </a:spcBef>
              <a:spcAft>
                <a:spcPts val="0"/>
              </a:spcAft>
              <a:buClr>
                <a:schemeClr val="dk2"/>
              </a:buClr>
              <a:buSzPts val="1500"/>
              <a:buFont typeface="Noto Sans Symbols"/>
              <a:buNone/>
              <a:defRPr b="1" i="0" sz="2000" u="none" cap="none" strike="noStrike">
                <a:solidFill>
                  <a:schemeClr val="dk1"/>
                </a:solidFill>
                <a:latin typeface="Verdana"/>
                <a:ea typeface="Verdana"/>
                <a:cs typeface="Verdana"/>
                <a:sym typeface="Verdana"/>
              </a:defRPr>
            </a:lvl2pPr>
            <a:lvl3pPr indent="-228600" lvl="2" marL="1371600" marR="0" rtl="0" algn="l">
              <a:spcBef>
                <a:spcPts val="360"/>
              </a:spcBef>
              <a:spcAft>
                <a:spcPts val="0"/>
              </a:spcAft>
              <a:buClr>
                <a:schemeClr val="accent1"/>
              </a:buClr>
              <a:buSzPts val="1170"/>
              <a:buFont typeface="Noto Sans Symbols"/>
              <a:buNone/>
              <a:defRPr b="1" i="0" sz="1800" u="none" cap="none" strike="noStrike">
                <a:solidFill>
                  <a:schemeClr val="dk1"/>
                </a:solidFill>
                <a:latin typeface="Verdana"/>
                <a:ea typeface="Verdana"/>
                <a:cs typeface="Verdana"/>
                <a:sym typeface="Verdana"/>
              </a:defRPr>
            </a:lvl3pPr>
            <a:lvl4pPr indent="-228600" lvl="3" marL="1828800" marR="0" rtl="0" algn="l">
              <a:spcBef>
                <a:spcPts val="320"/>
              </a:spcBef>
              <a:spcAft>
                <a:spcPts val="0"/>
              </a:spcAft>
              <a:buClr>
                <a:schemeClr val="lt2"/>
              </a:buClr>
              <a:buSzPts val="1600"/>
              <a:buFont typeface="Noto Sans Symbols"/>
              <a:buNone/>
              <a:defRPr b="1" i="0" sz="1600" u="none" cap="none" strike="noStrike">
                <a:solidFill>
                  <a:schemeClr val="dk1"/>
                </a:solidFill>
                <a:latin typeface="Verdana"/>
                <a:ea typeface="Verdana"/>
                <a:cs typeface="Verdana"/>
                <a:sym typeface="Verdana"/>
              </a:defRPr>
            </a:lvl4pPr>
            <a:lvl5pPr indent="-228600" lvl="4" marL="22860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5pPr>
            <a:lvl6pPr indent="-228600" lvl="5" marL="27432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6pPr>
            <a:lvl7pPr indent="-228600" lvl="6" marL="32004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7pPr>
            <a:lvl8pPr indent="-228600" lvl="7" marL="36576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8pPr>
            <a:lvl9pPr indent="-228600" lvl="8" marL="4114800" marR="0" rtl="0" algn="l">
              <a:spcBef>
                <a:spcPts val="320"/>
              </a:spcBef>
              <a:spcAft>
                <a:spcPts val="0"/>
              </a:spcAft>
              <a:buClr>
                <a:schemeClr val="dk2"/>
              </a:buClr>
              <a:buSzPts val="1280"/>
              <a:buFont typeface="Noto Sans Symbols"/>
              <a:buNone/>
              <a:defRPr b="1" i="0" sz="1600" u="none" cap="none" strike="noStrike">
                <a:solidFill>
                  <a:schemeClr val="dk1"/>
                </a:solidFill>
                <a:latin typeface="Verdana"/>
                <a:ea typeface="Verdana"/>
                <a:cs typeface="Verdana"/>
                <a:sym typeface="Verdana"/>
              </a:defRPr>
            </a:lvl9pPr>
          </a:lstStyle>
          <a:p/>
        </p:txBody>
      </p:sp>
      <p:sp>
        <p:nvSpPr>
          <p:cNvPr id="55" name="Shape 55"/>
          <p:cNvSpPr txBox="1"/>
          <p:nvPr>
            <p:ph idx="4" type="body"/>
          </p:nvPr>
        </p:nvSpPr>
        <p:spPr>
          <a:xfrm>
            <a:off x="4645025" y="2174875"/>
            <a:ext cx="4041775" cy="3951288"/>
          </a:xfrm>
          <a:prstGeom prst="rect">
            <a:avLst/>
          </a:prstGeom>
          <a:noFill/>
          <a:ln>
            <a:noFill/>
          </a:ln>
        </p:spPr>
        <p:txBody>
          <a:bodyPr anchorCtr="0" anchor="t" bIns="91425" lIns="91425" spcFirstLastPara="1" rIns="91425" wrap="square" tIns="91425"/>
          <a:lstStyle>
            <a:lvl1pPr indent="-342900" lvl="0" marL="457200" marR="0" rtl="0" algn="l">
              <a:spcBef>
                <a:spcPts val="480"/>
              </a:spcBef>
              <a:spcAft>
                <a:spcPts val="0"/>
              </a:spcAft>
              <a:buClr>
                <a:schemeClr val="lt2"/>
              </a:buClr>
              <a:buSzPts val="1800"/>
              <a:buFont typeface="Noto Sans Symbols"/>
              <a:buChar char="•"/>
              <a:defRPr b="0" i="0" sz="2400" u="none" cap="none" strike="noStrike">
                <a:solidFill>
                  <a:schemeClr val="dk1"/>
                </a:solidFill>
                <a:latin typeface="Verdana"/>
                <a:ea typeface="Verdana"/>
                <a:cs typeface="Verdana"/>
                <a:sym typeface="Verdana"/>
              </a:defRPr>
            </a:lvl1pPr>
            <a:lvl2pPr indent="-323850" lvl="1" marL="914400" marR="0" rtl="0" algn="l">
              <a:spcBef>
                <a:spcPts val="400"/>
              </a:spcBef>
              <a:spcAft>
                <a:spcPts val="0"/>
              </a:spcAft>
              <a:buClr>
                <a:schemeClr val="dk2"/>
              </a:buClr>
              <a:buSzPts val="1500"/>
              <a:buFont typeface="Noto Sans Symbols"/>
              <a:buChar char="■"/>
              <a:defRPr b="0" i="0" sz="2000" u="none" cap="none" strike="noStrike">
                <a:solidFill>
                  <a:schemeClr val="dk1"/>
                </a:solidFill>
                <a:latin typeface="Verdana"/>
                <a:ea typeface="Verdana"/>
                <a:cs typeface="Verdana"/>
                <a:sym typeface="Verdana"/>
              </a:defRPr>
            </a:lvl2pPr>
            <a:lvl3pPr indent="-302894" lvl="2" marL="1371600" marR="0" rtl="0" algn="l">
              <a:spcBef>
                <a:spcPts val="360"/>
              </a:spcBef>
              <a:spcAft>
                <a:spcPts val="0"/>
              </a:spcAft>
              <a:buClr>
                <a:schemeClr val="accent1"/>
              </a:buClr>
              <a:buSzPts val="1170"/>
              <a:buFont typeface="Noto Sans Symbols"/>
              <a:buChar char="•"/>
              <a:defRPr b="0" i="0" sz="1800" u="none" cap="none" strike="noStrike">
                <a:solidFill>
                  <a:schemeClr val="dk1"/>
                </a:solidFill>
                <a:latin typeface="Verdana"/>
                <a:ea typeface="Verdana"/>
                <a:cs typeface="Verdana"/>
                <a:sym typeface="Verdana"/>
              </a:defRPr>
            </a:lvl3pPr>
            <a:lvl4pPr indent="-330200" lvl="3" marL="1828800" marR="0" rtl="0" algn="l">
              <a:spcBef>
                <a:spcPts val="320"/>
              </a:spcBef>
              <a:spcAft>
                <a:spcPts val="0"/>
              </a:spcAft>
              <a:buClr>
                <a:schemeClr val="lt2"/>
              </a:buClr>
              <a:buSzPts val="1600"/>
              <a:buFont typeface="Noto Sans Symbols"/>
              <a:buChar char="▪"/>
              <a:defRPr b="0" i="0" sz="1600" u="none" cap="none" strike="noStrike">
                <a:solidFill>
                  <a:schemeClr val="dk1"/>
                </a:solidFill>
                <a:latin typeface="Verdana"/>
                <a:ea typeface="Verdana"/>
                <a:cs typeface="Verdana"/>
                <a:sym typeface="Verdana"/>
              </a:defRPr>
            </a:lvl4pPr>
            <a:lvl5pPr indent="-309879" lvl="4" marL="22860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5pPr>
            <a:lvl6pPr indent="-309879" lvl="5" marL="27432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6pPr>
            <a:lvl7pPr indent="-309879" lvl="6" marL="32004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7pPr>
            <a:lvl8pPr indent="-309879" lvl="7" marL="36576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8pPr>
            <a:lvl9pPr indent="-309879" lvl="8" marL="4114800" marR="0" rtl="0" algn="l">
              <a:spcBef>
                <a:spcPts val="320"/>
              </a:spcBef>
              <a:spcAft>
                <a:spcPts val="0"/>
              </a:spcAft>
              <a:buClr>
                <a:schemeClr val="dk2"/>
              </a:buClr>
              <a:buSzPts val="1280"/>
              <a:buFont typeface="Noto Sans Symbols"/>
              <a:buChar char="▪"/>
              <a:defRPr b="0" i="0" sz="1600" u="none" cap="none" strike="noStrike">
                <a:solidFill>
                  <a:schemeClr val="dk1"/>
                </a:solidFill>
                <a:latin typeface="Verdana"/>
                <a:ea typeface="Verdana"/>
                <a:cs typeface="Verdana"/>
                <a:sym typeface="Verdana"/>
              </a:defRPr>
            </a:lvl9pPr>
          </a:lstStyle>
          <a:p/>
        </p:txBody>
      </p:sp>
      <p:sp>
        <p:nvSpPr>
          <p:cNvPr id="56" name="Shape 56"/>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57" name="Shape 57"/>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58" name="Shape 58"/>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59" name="Shape 59"/>
        <p:cNvGrpSpPr/>
        <p:nvPr/>
      </p:nvGrpSpPr>
      <p:grpSpPr>
        <a:xfrm>
          <a:off x="0" y="0"/>
          <a:ext cx="0" cy="0"/>
          <a:chOff x="0" y="0"/>
          <a:chExt cx="0" cy="0"/>
        </a:xfrm>
      </p:grpSpPr>
      <p:sp>
        <p:nvSpPr>
          <p:cNvPr id="60" name="Shape 60"/>
          <p:cNvSpPr txBox="1"/>
          <p:nvPr>
            <p:ph type="title"/>
          </p:nvPr>
        </p:nvSpPr>
        <p:spPr>
          <a:xfrm rot="5400000">
            <a:off x="4731544" y="2175669"/>
            <a:ext cx="5853112" cy="205740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61" name="Shape 61"/>
          <p:cNvSpPr txBox="1"/>
          <p:nvPr>
            <p:ph idx="1" type="body"/>
          </p:nvPr>
        </p:nvSpPr>
        <p:spPr>
          <a:xfrm rot="5400000">
            <a:off x="540544" y="194469"/>
            <a:ext cx="5853112" cy="6019800"/>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sz="2800">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62" name="Shape 62"/>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63" name="Shape 63"/>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64" name="Shape 64"/>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5" name="Shape 65"/>
        <p:cNvGrpSpPr/>
        <p:nvPr/>
      </p:nvGrpSpPr>
      <p:grpSpPr>
        <a:xfrm>
          <a:off x="0" y="0"/>
          <a:ext cx="0" cy="0"/>
          <a:chOff x="0" y="0"/>
          <a:chExt cx="0" cy="0"/>
        </a:xfrm>
      </p:grpSpPr>
      <p:sp>
        <p:nvSpPr>
          <p:cNvPr id="66" name="Shape 66"/>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67" name="Shape 67"/>
          <p:cNvSpPr txBox="1"/>
          <p:nvPr>
            <p:ph idx="1" type="body"/>
          </p:nvPr>
        </p:nvSpPr>
        <p:spPr>
          <a:xfrm rot="5400000">
            <a:off x="2306637" y="-249238"/>
            <a:ext cx="4530725" cy="8229600"/>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sz="2800">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68" name="Shape 68"/>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69" name="Shape 69"/>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70" name="Shape 70"/>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71" name="Shape 71"/>
        <p:cNvGrpSpPr/>
        <p:nvPr/>
      </p:nvGrpSpPr>
      <p:grpSpPr>
        <a:xfrm>
          <a:off x="0" y="0"/>
          <a:ext cx="0" cy="0"/>
          <a:chOff x="0" y="0"/>
          <a:chExt cx="0" cy="0"/>
        </a:xfrm>
      </p:grpSpPr>
      <p:sp>
        <p:nvSpPr>
          <p:cNvPr id="72" name="Shape 72"/>
          <p:cNvSpPr txBox="1"/>
          <p:nvPr>
            <p:ph type="title"/>
          </p:nvPr>
        </p:nvSpPr>
        <p:spPr>
          <a:xfrm>
            <a:off x="1792288" y="4800600"/>
            <a:ext cx="5486400" cy="566738"/>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1" i="0" sz="20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73" name="Shape 73"/>
          <p:cNvSpPr/>
          <p:nvPr>
            <p:ph idx="2" type="pic"/>
          </p:nvPr>
        </p:nvSpPr>
        <p:spPr>
          <a:xfrm>
            <a:off x="1792288" y="612775"/>
            <a:ext cx="5486400" cy="4114800"/>
          </a:xfrm>
          <a:prstGeom prst="rect">
            <a:avLst/>
          </a:prstGeom>
          <a:noFill/>
          <a:ln>
            <a:noFill/>
          </a:ln>
        </p:spPr>
        <p:txBody>
          <a:bodyPr anchorCtr="0" anchor="t" bIns="91425" lIns="91425" spcFirstLastPara="1" rIns="91425" wrap="square" tIns="91425"/>
          <a:lstStyle>
            <a:lvl1pPr indent="0" lvl="0" marL="0" marR="0" rtl="0" algn="l">
              <a:spcBef>
                <a:spcPts val="640"/>
              </a:spcBef>
              <a:spcAft>
                <a:spcPts val="0"/>
              </a:spcAft>
              <a:buClr>
                <a:schemeClr val="lt2"/>
              </a:buClr>
              <a:buSzPts val="2400"/>
              <a:buFont typeface="Noto Sans Symbols"/>
              <a:buNone/>
              <a:defRPr sz="3200">
                <a:solidFill>
                  <a:schemeClr val="dk1"/>
                </a:solidFill>
                <a:latin typeface="Verdana"/>
                <a:ea typeface="Verdana"/>
                <a:cs typeface="Verdana"/>
                <a:sym typeface="Verdana"/>
              </a:defRPr>
            </a:lvl1pPr>
            <a:lvl2pPr indent="0" lvl="1" marL="457200" marR="0" rtl="0" algn="l">
              <a:spcBef>
                <a:spcPts val="560"/>
              </a:spcBef>
              <a:spcAft>
                <a:spcPts val="0"/>
              </a:spcAft>
              <a:buClr>
                <a:schemeClr val="dk2"/>
              </a:buClr>
              <a:buSzPts val="2100"/>
              <a:buFont typeface="Noto Sans Symbols"/>
              <a:buNone/>
              <a:defRPr b="0" i="0" sz="2800" u="none" cap="none" strike="noStrike">
                <a:solidFill>
                  <a:schemeClr val="dk1"/>
                </a:solidFill>
                <a:latin typeface="Verdana"/>
                <a:ea typeface="Verdana"/>
                <a:cs typeface="Verdana"/>
                <a:sym typeface="Verdana"/>
              </a:defRPr>
            </a:lvl2pPr>
            <a:lvl3pPr indent="0" lvl="2" marL="914400" marR="0" rtl="0" algn="l">
              <a:spcBef>
                <a:spcPts val="480"/>
              </a:spcBef>
              <a:spcAft>
                <a:spcPts val="0"/>
              </a:spcAft>
              <a:buClr>
                <a:schemeClr val="accent1"/>
              </a:buClr>
              <a:buSzPts val="1560"/>
              <a:buFont typeface="Noto Sans Symbols"/>
              <a:buNone/>
              <a:defRPr b="0" i="0" sz="2400" u="none" cap="none" strike="noStrike">
                <a:solidFill>
                  <a:schemeClr val="dk1"/>
                </a:solidFill>
                <a:latin typeface="Verdana"/>
                <a:ea typeface="Verdana"/>
                <a:cs typeface="Verdana"/>
                <a:sym typeface="Verdana"/>
              </a:defRPr>
            </a:lvl3pPr>
            <a:lvl4pPr indent="0" lvl="3" marL="1371600" marR="0" rtl="0" algn="l">
              <a:spcBef>
                <a:spcPts val="400"/>
              </a:spcBef>
              <a:spcAft>
                <a:spcPts val="0"/>
              </a:spcAft>
              <a:buClr>
                <a:schemeClr val="lt2"/>
              </a:buClr>
              <a:buSzPts val="2000"/>
              <a:buFont typeface="Noto Sans Symbols"/>
              <a:buNone/>
              <a:defRPr b="0" i="0" sz="2000" u="none" cap="none" strike="noStrike">
                <a:solidFill>
                  <a:schemeClr val="dk1"/>
                </a:solidFill>
                <a:latin typeface="Verdana"/>
                <a:ea typeface="Verdana"/>
                <a:cs typeface="Verdana"/>
                <a:sym typeface="Verdana"/>
              </a:defRPr>
            </a:lvl4pPr>
            <a:lvl5pPr indent="0" lvl="4" marL="1828800" marR="0" rtl="0" algn="l">
              <a:spcBef>
                <a:spcPts val="400"/>
              </a:spcBef>
              <a:spcAft>
                <a:spcPts val="0"/>
              </a:spcAft>
              <a:buClr>
                <a:schemeClr val="dk2"/>
              </a:buClr>
              <a:buSzPts val="1600"/>
              <a:buFont typeface="Noto Sans Symbols"/>
              <a:buNone/>
              <a:defRPr b="0" i="0" sz="2000" u="none" cap="none" strike="noStrike">
                <a:solidFill>
                  <a:schemeClr val="dk1"/>
                </a:solidFill>
                <a:latin typeface="Verdana"/>
                <a:ea typeface="Verdana"/>
                <a:cs typeface="Verdana"/>
                <a:sym typeface="Verdana"/>
              </a:defRPr>
            </a:lvl5pPr>
            <a:lvl6pPr indent="0" lvl="5" marL="2286000" marR="0" rtl="0" algn="l">
              <a:spcBef>
                <a:spcPts val="400"/>
              </a:spcBef>
              <a:spcAft>
                <a:spcPts val="0"/>
              </a:spcAft>
              <a:buClr>
                <a:schemeClr val="dk2"/>
              </a:buClr>
              <a:buSzPts val="1600"/>
              <a:buFont typeface="Noto Sans Symbols"/>
              <a:buNone/>
              <a:defRPr b="0" i="0" sz="2000" u="none" cap="none" strike="noStrike">
                <a:solidFill>
                  <a:schemeClr val="dk1"/>
                </a:solidFill>
                <a:latin typeface="Verdana"/>
                <a:ea typeface="Verdana"/>
                <a:cs typeface="Verdana"/>
                <a:sym typeface="Verdana"/>
              </a:defRPr>
            </a:lvl6pPr>
            <a:lvl7pPr indent="0" lvl="6" marL="2743200" marR="0" rtl="0" algn="l">
              <a:spcBef>
                <a:spcPts val="400"/>
              </a:spcBef>
              <a:spcAft>
                <a:spcPts val="0"/>
              </a:spcAft>
              <a:buClr>
                <a:schemeClr val="dk2"/>
              </a:buClr>
              <a:buSzPts val="1600"/>
              <a:buFont typeface="Noto Sans Symbols"/>
              <a:buNone/>
              <a:defRPr b="0" i="0" sz="2000" u="none" cap="none" strike="noStrike">
                <a:solidFill>
                  <a:schemeClr val="dk1"/>
                </a:solidFill>
                <a:latin typeface="Verdana"/>
                <a:ea typeface="Verdana"/>
                <a:cs typeface="Verdana"/>
                <a:sym typeface="Verdana"/>
              </a:defRPr>
            </a:lvl7pPr>
            <a:lvl8pPr indent="0" lvl="7" marL="3200400" marR="0" rtl="0" algn="l">
              <a:spcBef>
                <a:spcPts val="400"/>
              </a:spcBef>
              <a:spcAft>
                <a:spcPts val="0"/>
              </a:spcAft>
              <a:buClr>
                <a:schemeClr val="dk2"/>
              </a:buClr>
              <a:buSzPts val="1600"/>
              <a:buFont typeface="Noto Sans Symbols"/>
              <a:buNone/>
              <a:defRPr b="0" i="0" sz="2000" u="none" cap="none" strike="noStrike">
                <a:solidFill>
                  <a:schemeClr val="dk1"/>
                </a:solidFill>
                <a:latin typeface="Verdana"/>
                <a:ea typeface="Verdana"/>
                <a:cs typeface="Verdana"/>
                <a:sym typeface="Verdana"/>
              </a:defRPr>
            </a:lvl8pPr>
            <a:lvl9pPr indent="0" lvl="8" marL="3657600" marR="0" rtl="0" algn="l">
              <a:spcBef>
                <a:spcPts val="400"/>
              </a:spcBef>
              <a:spcAft>
                <a:spcPts val="0"/>
              </a:spcAft>
              <a:buClr>
                <a:schemeClr val="dk2"/>
              </a:buClr>
              <a:buSzPts val="1600"/>
              <a:buFont typeface="Noto Sans Symbols"/>
              <a:buNone/>
              <a:defRPr b="0" i="0" sz="2000" u="none" cap="none" strike="noStrike">
                <a:solidFill>
                  <a:schemeClr val="dk1"/>
                </a:solidFill>
                <a:latin typeface="Verdana"/>
                <a:ea typeface="Verdana"/>
                <a:cs typeface="Verdana"/>
                <a:sym typeface="Verdana"/>
              </a:defRPr>
            </a:lvl9pPr>
          </a:lstStyle>
          <a:p/>
        </p:txBody>
      </p:sp>
      <p:sp>
        <p:nvSpPr>
          <p:cNvPr id="74" name="Shape 74"/>
          <p:cNvSpPr txBox="1"/>
          <p:nvPr>
            <p:ph idx="1" type="body"/>
          </p:nvPr>
        </p:nvSpPr>
        <p:spPr>
          <a:xfrm>
            <a:off x="1792288" y="5367338"/>
            <a:ext cx="5486400" cy="804862"/>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lt2"/>
              </a:buClr>
              <a:buSzPts val="1050"/>
              <a:buFont typeface="Noto Sans Symbols"/>
              <a:buNone/>
              <a:defRPr sz="1400">
                <a:solidFill>
                  <a:schemeClr val="dk1"/>
                </a:solidFill>
                <a:latin typeface="Verdana"/>
                <a:ea typeface="Verdana"/>
                <a:cs typeface="Verdana"/>
                <a:sym typeface="Verdana"/>
              </a:defRPr>
            </a:lvl1pPr>
            <a:lvl2pPr indent="-228600" lvl="1" marL="914400" marR="0" rtl="0" algn="l">
              <a:spcBef>
                <a:spcPts val="240"/>
              </a:spcBef>
              <a:spcAft>
                <a:spcPts val="0"/>
              </a:spcAft>
              <a:buClr>
                <a:schemeClr val="dk2"/>
              </a:buClr>
              <a:buSzPts val="900"/>
              <a:buFont typeface="Noto Sans Symbols"/>
              <a:buNone/>
              <a:defRPr b="0" i="0" sz="1200" u="none" cap="none" strike="noStrike">
                <a:solidFill>
                  <a:schemeClr val="dk1"/>
                </a:solidFill>
                <a:latin typeface="Verdana"/>
                <a:ea typeface="Verdana"/>
                <a:cs typeface="Verdana"/>
                <a:sym typeface="Verdana"/>
              </a:defRPr>
            </a:lvl2pPr>
            <a:lvl3pPr indent="-228600" lvl="2" marL="1371600" marR="0" rtl="0" algn="l">
              <a:spcBef>
                <a:spcPts val="200"/>
              </a:spcBef>
              <a:spcAft>
                <a:spcPts val="0"/>
              </a:spcAft>
              <a:buClr>
                <a:schemeClr val="accent1"/>
              </a:buClr>
              <a:buSzPts val="650"/>
              <a:buFont typeface="Noto Sans Symbols"/>
              <a:buNone/>
              <a:defRPr b="0" i="0" sz="1000" u="none" cap="none" strike="noStrike">
                <a:solidFill>
                  <a:schemeClr val="dk1"/>
                </a:solidFill>
                <a:latin typeface="Verdana"/>
                <a:ea typeface="Verdana"/>
                <a:cs typeface="Verdana"/>
                <a:sym typeface="Verdana"/>
              </a:defRPr>
            </a:lvl3pPr>
            <a:lvl4pPr indent="-228600" lvl="3" marL="1828800" marR="0" rtl="0" algn="l">
              <a:spcBef>
                <a:spcPts val="180"/>
              </a:spcBef>
              <a:spcAft>
                <a:spcPts val="0"/>
              </a:spcAft>
              <a:buClr>
                <a:schemeClr val="lt2"/>
              </a:buClr>
              <a:buSzPts val="900"/>
              <a:buFont typeface="Noto Sans Symbols"/>
              <a:buNone/>
              <a:defRPr b="0" i="0" sz="900" u="none" cap="none" strike="noStrike">
                <a:solidFill>
                  <a:schemeClr val="dk1"/>
                </a:solidFill>
                <a:latin typeface="Verdana"/>
                <a:ea typeface="Verdana"/>
                <a:cs typeface="Verdana"/>
                <a:sym typeface="Verdana"/>
              </a:defRPr>
            </a:lvl4pPr>
            <a:lvl5pPr indent="-228600" lvl="4" marL="22860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5pPr>
            <a:lvl6pPr indent="-228600" lvl="5" marL="27432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6pPr>
            <a:lvl7pPr indent="-228600" lvl="6" marL="32004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7pPr>
            <a:lvl8pPr indent="-228600" lvl="7" marL="36576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8pPr>
            <a:lvl9pPr indent="-228600" lvl="8" marL="41148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9pPr>
          </a:lstStyle>
          <a:p/>
        </p:txBody>
      </p:sp>
      <p:sp>
        <p:nvSpPr>
          <p:cNvPr id="75" name="Shape 75"/>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76" name="Shape 76"/>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77" name="Shape 77"/>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78" name="Shape 78"/>
        <p:cNvGrpSpPr/>
        <p:nvPr/>
      </p:nvGrpSpPr>
      <p:grpSpPr>
        <a:xfrm>
          <a:off x="0" y="0"/>
          <a:ext cx="0" cy="0"/>
          <a:chOff x="0" y="0"/>
          <a:chExt cx="0" cy="0"/>
        </a:xfrm>
      </p:grpSpPr>
      <p:sp>
        <p:nvSpPr>
          <p:cNvPr id="79" name="Shape 79"/>
          <p:cNvSpPr txBox="1"/>
          <p:nvPr>
            <p:ph type="title"/>
          </p:nvPr>
        </p:nvSpPr>
        <p:spPr>
          <a:xfrm>
            <a:off x="457200" y="273050"/>
            <a:ext cx="3008313" cy="1162050"/>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1" i="0" sz="20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80" name="Shape 80"/>
          <p:cNvSpPr txBox="1"/>
          <p:nvPr>
            <p:ph idx="1" type="body"/>
          </p:nvPr>
        </p:nvSpPr>
        <p:spPr>
          <a:xfrm>
            <a:off x="3575050" y="273050"/>
            <a:ext cx="5111750" cy="5853113"/>
          </a:xfrm>
          <a:prstGeom prst="rect">
            <a:avLst/>
          </a:prstGeom>
          <a:noFill/>
          <a:ln>
            <a:noFill/>
          </a:ln>
        </p:spPr>
        <p:txBody>
          <a:bodyPr anchorCtr="0" anchor="t" bIns="91425" lIns="91425" spcFirstLastPara="1" rIns="91425" wrap="square" tIns="91425"/>
          <a:lstStyle>
            <a:lvl1pPr indent="-381000" lvl="0" marL="457200" marR="0" rtl="0" algn="l">
              <a:spcBef>
                <a:spcPts val="640"/>
              </a:spcBef>
              <a:spcAft>
                <a:spcPts val="0"/>
              </a:spcAft>
              <a:buClr>
                <a:schemeClr val="lt2"/>
              </a:buClr>
              <a:buSzPts val="2400"/>
              <a:buFont typeface="Noto Sans Symbols"/>
              <a:buChar char="•"/>
              <a:defRPr sz="3200">
                <a:solidFill>
                  <a:schemeClr val="dk1"/>
                </a:solidFill>
                <a:latin typeface="Verdana"/>
                <a:ea typeface="Verdana"/>
                <a:cs typeface="Verdana"/>
                <a:sym typeface="Verdana"/>
              </a:defRPr>
            </a:lvl1pPr>
            <a:lvl2pPr indent="-361950" lvl="1" marL="914400" marR="0" rtl="0" algn="l">
              <a:spcBef>
                <a:spcPts val="560"/>
              </a:spcBef>
              <a:spcAft>
                <a:spcPts val="0"/>
              </a:spcAft>
              <a:buClr>
                <a:schemeClr val="dk2"/>
              </a:buClr>
              <a:buSzPts val="2100"/>
              <a:buFont typeface="Noto Sans Symbols"/>
              <a:buChar char="■"/>
              <a:defRPr b="0" i="0" sz="2800" u="none" cap="none" strike="noStrike">
                <a:solidFill>
                  <a:schemeClr val="dk1"/>
                </a:solidFill>
                <a:latin typeface="Verdana"/>
                <a:ea typeface="Verdana"/>
                <a:cs typeface="Verdana"/>
                <a:sym typeface="Verdana"/>
              </a:defRPr>
            </a:lvl2pPr>
            <a:lvl3pPr indent="-327660" lvl="2" marL="1371600" marR="0" rtl="0" algn="l">
              <a:spcBef>
                <a:spcPts val="480"/>
              </a:spcBef>
              <a:spcAft>
                <a:spcPts val="0"/>
              </a:spcAft>
              <a:buClr>
                <a:schemeClr val="accent1"/>
              </a:buClr>
              <a:buSzPts val="1560"/>
              <a:buFont typeface="Noto Sans Symbols"/>
              <a:buChar char="•"/>
              <a:defRPr b="0" i="0" sz="2400" u="none" cap="none" strike="noStrike">
                <a:solidFill>
                  <a:schemeClr val="dk1"/>
                </a:solidFill>
                <a:latin typeface="Verdana"/>
                <a:ea typeface="Verdana"/>
                <a:cs typeface="Verdana"/>
                <a:sym typeface="Verdana"/>
              </a:defRPr>
            </a:lvl3pPr>
            <a:lvl4pPr indent="-355600" lvl="3" marL="1828800" marR="0" rtl="0" algn="l">
              <a:spcBef>
                <a:spcPts val="400"/>
              </a:spcBef>
              <a:spcAft>
                <a:spcPts val="0"/>
              </a:spcAft>
              <a:buClr>
                <a:schemeClr val="lt2"/>
              </a:buClr>
              <a:buSzPts val="2000"/>
              <a:buFont typeface="Noto Sans Symbols"/>
              <a:buChar char="▪"/>
              <a:defRPr b="0" i="0" sz="2000" u="none" cap="none" strike="noStrike">
                <a:solidFill>
                  <a:schemeClr val="dk1"/>
                </a:solidFill>
                <a:latin typeface="Verdana"/>
                <a:ea typeface="Verdana"/>
                <a:cs typeface="Verdana"/>
                <a:sym typeface="Verdana"/>
              </a:defRPr>
            </a:lvl4pPr>
            <a:lvl5pPr indent="-330200" lvl="4" marL="2286000" marR="0" rtl="0" algn="l">
              <a:spcBef>
                <a:spcPts val="400"/>
              </a:spcBef>
              <a:spcAft>
                <a:spcPts val="0"/>
              </a:spcAft>
              <a:buClr>
                <a:schemeClr val="dk2"/>
              </a:buClr>
              <a:buSzPts val="1600"/>
              <a:buFont typeface="Noto Sans Symbols"/>
              <a:buChar char="▪"/>
              <a:defRPr b="0" i="0" sz="2000" u="none" cap="none" strike="noStrike">
                <a:solidFill>
                  <a:schemeClr val="dk1"/>
                </a:solidFill>
                <a:latin typeface="Verdana"/>
                <a:ea typeface="Verdana"/>
                <a:cs typeface="Verdana"/>
                <a:sym typeface="Verdana"/>
              </a:defRPr>
            </a:lvl5pPr>
            <a:lvl6pPr indent="-330200" lvl="5" marL="2743200" marR="0" rtl="0" algn="l">
              <a:spcBef>
                <a:spcPts val="400"/>
              </a:spcBef>
              <a:spcAft>
                <a:spcPts val="0"/>
              </a:spcAft>
              <a:buClr>
                <a:schemeClr val="dk2"/>
              </a:buClr>
              <a:buSzPts val="1600"/>
              <a:buFont typeface="Noto Sans Symbols"/>
              <a:buChar char="▪"/>
              <a:defRPr b="0" i="0" sz="2000" u="none" cap="none" strike="noStrike">
                <a:solidFill>
                  <a:schemeClr val="dk1"/>
                </a:solidFill>
                <a:latin typeface="Verdana"/>
                <a:ea typeface="Verdana"/>
                <a:cs typeface="Verdana"/>
                <a:sym typeface="Verdana"/>
              </a:defRPr>
            </a:lvl6pPr>
            <a:lvl7pPr indent="-330200" lvl="6" marL="3200400" marR="0" rtl="0" algn="l">
              <a:spcBef>
                <a:spcPts val="400"/>
              </a:spcBef>
              <a:spcAft>
                <a:spcPts val="0"/>
              </a:spcAft>
              <a:buClr>
                <a:schemeClr val="dk2"/>
              </a:buClr>
              <a:buSzPts val="1600"/>
              <a:buFont typeface="Noto Sans Symbols"/>
              <a:buChar char="▪"/>
              <a:defRPr b="0" i="0" sz="2000" u="none" cap="none" strike="noStrike">
                <a:solidFill>
                  <a:schemeClr val="dk1"/>
                </a:solidFill>
                <a:latin typeface="Verdana"/>
                <a:ea typeface="Verdana"/>
                <a:cs typeface="Verdana"/>
                <a:sym typeface="Verdana"/>
              </a:defRPr>
            </a:lvl7pPr>
            <a:lvl8pPr indent="-330200" lvl="7" marL="3657600" marR="0" rtl="0" algn="l">
              <a:spcBef>
                <a:spcPts val="400"/>
              </a:spcBef>
              <a:spcAft>
                <a:spcPts val="0"/>
              </a:spcAft>
              <a:buClr>
                <a:schemeClr val="dk2"/>
              </a:buClr>
              <a:buSzPts val="1600"/>
              <a:buFont typeface="Noto Sans Symbols"/>
              <a:buChar char="▪"/>
              <a:defRPr b="0" i="0" sz="2000" u="none" cap="none" strike="noStrike">
                <a:solidFill>
                  <a:schemeClr val="dk1"/>
                </a:solidFill>
                <a:latin typeface="Verdana"/>
                <a:ea typeface="Verdana"/>
                <a:cs typeface="Verdana"/>
                <a:sym typeface="Verdana"/>
              </a:defRPr>
            </a:lvl8pPr>
            <a:lvl9pPr indent="-330200" lvl="8" marL="4114800" marR="0" rtl="0" algn="l">
              <a:spcBef>
                <a:spcPts val="400"/>
              </a:spcBef>
              <a:spcAft>
                <a:spcPts val="0"/>
              </a:spcAft>
              <a:buClr>
                <a:schemeClr val="dk2"/>
              </a:buClr>
              <a:buSzPts val="1600"/>
              <a:buFont typeface="Noto Sans Symbols"/>
              <a:buChar char="▪"/>
              <a:defRPr b="0" i="0" sz="2000" u="none" cap="none" strike="noStrike">
                <a:solidFill>
                  <a:schemeClr val="dk1"/>
                </a:solidFill>
                <a:latin typeface="Verdana"/>
                <a:ea typeface="Verdana"/>
                <a:cs typeface="Verdana"/>
                <a:sym typeface="Verdana"/>
              </a:defRPr>
            </a:lvl9pPr>
          </a:lstStyle>
          <a:p/>
        </p:txBody>
      </p:sp>
      <p:sp>
        <p:nvSpPr>
          <p:cNvPr id="81" name="Shape 81"/>
          <p:cNvSpPr txBox="1"/>
          <p:nvPr>
            <p:ph idx="2" type="body"/>
          </p:nvPr>
        </p:nvSpPr>
        <p:spPr>
          <a:xfrm>
            <a:off x="457200" y="1435100"/>
            <a:ext cx="3008313" cy="4691063"/>
          </a:xfrm>
          <a:prstGeom prst="rect">
            <a:avLst/>
          </a:prstGeom>
          <a:noFill/>
          <a:ln>
            <a:noFill/>
          </a:ln>
        </p:spPr>
        <p:txBody>
          <a:bodyPr anchorCtr="0" anchor="t" bIns="91425" lIns="91425" spcFirstLastPara="1" rIns="91425" wrap="square" tIns="91425"/>
          <a:lstStyle>
            <a:lvl1pPr indent="-228600" lvl="0" marL="457200" marR="0" rtl="0" algn="l">
              <a:spcBef>
                <a:spcPts val="280"/>
              </a:spcBef>
              <a:spcAft>
                <a:spcPts val="0"/>
              </a:spcAft>
              <a:buClr>
                <a:schemeClr val="lt2"/>
              </a:buClr>
              <a:buSzPts val="1050"/>
              <a:buFont typeface="Noto Sans Symbols"/>
              <a:buNone/>
              <a:defRPr sz="1400">
                <a:solidFill>
                  <a:schemeClr val="dk1"/>
                </a:solidFill>
                <a:latin typeface="Verdana"/>
                <a:ea typeface="Verdana"/>
                <a:cs typeface="Verdana"/>
                <a:sym typeface="Verdana"/>
              </a:defRPr>
            </a:lvl1pPr>
            <a:lvl2pPr indent="-228600" lvl="1" marL="914400" marR="0" rtl="0" algn="l">
              <a:spcBef>
                <a:spcPts val="240"/>
              </a:spcBef>
              <a:spcAft>
                <a:spcPts val="0"/>
              </a:spcAft>
              <a:buClr>
                <a:schemeClr val="dk2"/>
              </a:buClr>
              <a:buSzPts val="900"/>
              <a:buFont typeface="Noto Sans Symbols"/>
              <a:buNone/>
              <a:defRPr b="0" i="0" sz="1200" u="none" cap="none" strike="noStrike">
                <a:solidFill>
                  <a:schemeClr val="dk1"/>
                </a:solidFill>
                <a:latin typeface="Verdana"/>
                <a:ea typeface="Verdana"/>
                <a:cs typeface="Verdana"/>
                <a:sym typeface="Verdana"/>
              </a:defRPr>
            </a:lvl2pPr>
            <a:lvl3pPr indent="-228600" lvl="2" marL="1371600" marR="0" rtl="0" algn="l">
              <a:spcBef>
                <a:spcPts val="200"/>
              </a:spcBef>
              <a:spcAft>
                <a:spcPts val="0"/>
              </a:spcAft>
              <a:buClr>
                <a:schemeClr val="accent1"/>
              </a:buClr>
              <a:buSzPts val="650"/>
              <a:buFont typeface="Noto Sans Symbols"/>
              <a:buNone/>
              <a:defRPr b="0" i="0" sz="1000" u="none" cap="none" strike="noStrike">
                <a:solidFill>
                  <a:schemeClr val="dk1"/>
                </a:solidFill>
                <a:latin typeface="Verdana"/>
                <a:ea typeface="Verdana"/>
                <a:cs typeface="Verdana"/>
                <a:sym typeface="Verdana"/>
              </a:defRPr>
            </a:lvl3pPr>
            <a:lvl4pPr indent="-228600" lvl="3" marL="1828800" marR="0" rtl="0" algn="l">
              <a:spcBef>
                <a:spcPts val="180"/>
              </a:spcBef>
              <a:spcAft>
                <a:spcPts val="0"/>
              </a:spcAft>
              <a:buClr>
                <a:schemeClr val="lt2"/>
              </a:buClr>
              <a:buSzPts val="900"/>
              <a:buFont typeface="Noto Sans Symbols"/>
              <a:buNone/>
              <a:defRPr b="0" i="0" sz="900" u="none" cap="none" strike="noStrike">
                <a:solidFill>
                  <a:schemeClr val="dk1"/>
                </a:solidFill>
                <a:latin typeface="Verdana"/>
                <a:ea typeface="Verdana"/>
                <a:cs typeface="Verdana"/>
                <a:sym typeface="Verdana"/>
              </a:defRPr>
            </a:lvl4pPr>
            <a:lvl5pPr indent="-228600" lvl="4" marL="22860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5pPr>
            <a:lvl6pPr indent="-228600" lvl="5" marL="27432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6pPr>
            <a:lvl7pPr indent="-228600" lvl="6" marL="32004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7pPr>
            <a:lvl8pPr indent="-228600" lvl="7" marL="36576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8pPr>
            <a:lvl9pPr indent="-228600" lvl="8" marL="4114800" marR="0" rtl="0" algn="l">
              <a:spcBef>
                <a:spcPts val="180"/>
              </a:spcBef>
              <a:spcAft>
                <a:spcPts val="0"/>
              </a:spcAft>
              <a:buClr>
                <a:schemeClr val="dk2"/>
              </a:buClr>
              <a:buSzPts val="720"/>
              <a:buFont typeface="Noto Sans Symbols"/>
              <a:buNone/>
              <a:defRPr b="0" i="0" sz="900" u="none" cap="none" strike="noStrike">
                <a:solidFill>
                  <a:schemeClr val="dk1"/>
                </a:solidFill>
                <a:latin typeface="Verdana"/>
                <a:ea typeface="Verdana"/>
                <a:cs typeface="Verdana"/>
                <a:sym typeface="Verdana"/>
              </a:defRPr>
            </a:lvl9pPr>
          </a:lstStyle>
          <a:p/>
        </p:txBody>
      </p:sp>
      <p:sp>
        <p:nvSpPr>
          <p:cNvPr id="82" name="Shape 82"/>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83" name="Shape 83"/>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84" name="Shape 84"/>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11" Type="http://schemas.openxmlformats.org/officeDocument/2006/relationships/theme" Target="../theme/theme5.xml"/><Relationship Id="rId10" Type="http://schemas.openxmlformats.org/officeDocument/2006/relationships/slideLayout" Target="../slideLayouts/slideLayout11.xml"/><Relationship Id="rId9" Type="http://schemas.openxmlformats.org/officeDocument/2006/relationships/slideLayout" Target="../slideLayouts/slideLayout10.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1.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grpSp>
        <p:nvGrpSpPr>
          <p:cNvPr id="10" name="Shape 10"/>
          <p:cNvGrpSpPr/>
          <p:nvPr/>
        </p:nvGrpSpPr>
        <p:grpSpPr>
          <a:xfrm>
            <a:off x="228600" y="2889250"/>
            <a:ext cx="8610600" cy="201612"/>
            <a:chOff x="228600" y="2667000"/>
            <a:chExt cx="8610600" cy="228600"/>
          </a:xfrm>
        </p:grpSpPr>
        <p:sp>
          <p:nvSpPr>
            <p:cNvPr id="11" name="Shape 11"/>
            <p:cNvSpPr txBox="1"/>
            <p:nvPr/>
          </p:nvSpPr>
          <p:spPr>
            <a:xfrm>
              <a:off x="228600" y="2667000"/>
              <a:ext cx="2870200" cy="2286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12" name="Shape 12"/>
            <p:cNvSpPr txBox="1"/>
            <p:nvPr/>
          </p:nvSpPr>
          <p:spPr>
            <a:xfrm>
              <a:off x="3098800" y="2667000"/>
              <a:ext cx="2870200" cy="228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13" name="Shape 13"/>
            <p:cNvSpPr txBox="1"/>
            <p:nvPr/>
          </p:nvSpPr>
          <p:spPr>
            <a:xfrm>
              <a:off x="5969000" y="2667000"/>
              <a:ext cx="2870200" cy="2286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grpSp>
      <p:sp>
        <p:nvSpPr>
          <p:cNvPr id="14" name="Shape 14"/>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15" name="Shape 15"/>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6" name="Shape 16"/>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7" name="Shape 17"/>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8" name="Shape 18"/>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5" name="Shape 25"/>
        <p:cNvGrpSpPr/>
        <p:nvPr/>
      </p:nvGrpSpPr>
      <p:grpSpPr>
        <a:xfrm>
          <a:off x="0" y="0"/>
          <a:ext cx="0" cy="0"/>
          <a:chOff x="0" y="0"/>
          <a:chExt cx="0" cy="0"/>
        </a:xfrm>
      </p:grpSpPr>
      <p:sp>
        <p:nvSpPr>
          <p:cNvPr id="26" name="Shape 26"/>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27" name="Shape 27"/>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28" name="Shape 28"/>
          <p:cNvSpPr txBox="1"/>
          <p:nvPr>
            <p:ph idx="10" type="dt"/>
          </p:nvPr>
        </p:nvSpPr>
        <p:spPr>
          <a:xfrm>
            <a:off x="457200" y="6248400"/>
            <a:ext cx="2133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29" name="Shape 29"/>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30" name="Shape 30"/>
          <p:cNvSpPr txBox="1"/>
          <p:nvPr>
            <p:ph idx="12" type="sldNum"/>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
        <p:nvSpPr>
          <p:cNvPr id="31" name="Shape 31"/>
          <p:cNvSpPr txBox="1"/>
          <p:nvPr/>
        </p:nvSpPr>
        <p:spPr>
          <a:xfrm>
            <a:off x="0" y="0"/>
            <a:ext cx="228600" cy="2286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cxnSp>
        <p:nvCxnSpPr>
          <p:cNvPr id="32" name="Shape 32"/>
          <p:cNvCxnSpPr/>
          <p:nvPr/>
        </p:nvCxnSpPr>
        <p:spPr>
          <a:xfrm>
            <a:off x="457200" y="1447800"/>
            <a:ext cx="8077200" cy="0"/>
          </a:xfrm>
          <a:prstGeom prst="straightConnector1">
            <a:avLst/>
          </a:prstGeom>
          <a:noFill/>
          <a:ln cap="flat" cmpd="sng" w="19050">
            <a:solidFill>
              <a:schemeClr val="dk2"/>
            </a:solidFill>
            <a:prstDash val="solid"/>
            <a:miter lim="800000"/>
            <a:headEnd len="sm" w="sm" type="none"/>
            <a:tailEnd len="sm" w="sm" type="none"/>
          </a:ln>
        </p:spPr>
      </p:cxnSp>
      <p:sp>
        <p:nvSpPr>
          <p:cNvPr id="33" name="Shape 33"/>
          <p:cNvSpPr txBox="1"/>
          <p:nvPr/>
        </p:nvSpPr>
        <p:spPr>
          <a:xfrm>
            <a:off x="0" y="2286000"/>
            <a:ext cx="228600" cy="2286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34" name="Shape 34"/>
          <p:cNvSpPr txBox="1"/>
          <p:nvPr/>
        </p:nvSpPr>
        <p:spPr>
          <a:xfrm>
            <a:off x="0" y="4572000"/>
            <a:ext cx="228600" cy="2286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8" name="Shape 98"/>
        <p:cNvGrpSpPr/>
        <p:nvPr/>
      </p:nvGrpSpPr>
      <p:grpSpPr>
        <a:xfrm>
          <a:off x="0" y="0"/>
          <a:ext cx="0" cy="0"/>
          <a:chOff x="0" y="0"/>
          <a:chExt cx="0" cy="0"/>
        </a:xfrm>
      </p:grpSpPr>
      <p:sp>
        <p:nvSpPr>
          <p:cNvPr id="99" name="Shape 99"/>
          <p:cNvSpPr txBox="1"/>
          <p:nvPr/>
        </p:nvSpPr>
        <p:spPr>
          <a:xfrm>
            <a:off x="0" y="0"/>
            <a:ext cx="228600" cy="2286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cxnSp>
        <p:nvCxnSpPr>
          <p:cNvPr id="100" name="Shape 100"/>
          <p:cNvCxnSpPr/>
          <p:nvPr/>
        </p:nvCxnSpPr>
        <p:spPr>
          <a:xfrm>
            <a:off x="457200" y="1447800"/>
            <a:ext cx="8077200" cy="0"/>
          </a:xfrm>
          <a:prstGeom prst="straightConnector1">
            <a:avLst/>
          </a:prstGeom>
          <a:noFill/>
          <a:ln cap="flat" cmpd="sng" w="19050">
            <a:solidFill>
              <a:schemeClr val="dk2"/>
            </a:solidFill>
            <a:prstDash val="solid"/>
            <a:miter lim="800000"/>
            <a:headEnd len="sm" w="sm" type="none"/>
            <a:tailEnd len="sm" w="sm" type="none"/>
          </a:ln>
        </p:spPr>
      </p:cxnSp>
      <p:sp>
        <p:nvSpPr>
          <p:cNvPr id="101" name="Shape 101"/>
          <p:cNvSpPr txBox="1"/>
          <p:nvPr/>
        </p:nvSpPr>
        <p:spPr>
          <a:xfrm>
            <a:off x="0" y="2286000"/>
            <a:ext cx="228600" cy="2286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102" name="Shape 102"/>
          <p:cNvSpPr txBox="1"/>
          <p:nvPr/>
        </p:nvSpPr>
        <p:spPr>
          <a:xfrm>
            <a:off x="0" y="4572000"/>
            <a:ext cx="228600" cy="2286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103" name="Shape 103"/>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104" name="Shape 104"/>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05" name="Shape 105"/>
          <p:cNvSpPr txBox="1"/>
          <p:nvPr>
            <p:ph idx="10" type="dt"/>
          </p:nvPr>
        </p:nvSpPr>
        <p:spPr>
          <a:xfrm>
            <a:off x="685800" y="6248400"/>
            <a:ext cx="19050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06" name="Shape 106"/>
          <p:cNvSpPr txBox="1"/>
          <p:nvPr>
            <p:ph idx="11" type="ftr"/>
          </p:nvPr>
        </p:nvSpPr>
        <p:spPr>
          <a:xfrm>
            <a:off x="31242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07" name="Shape 107"/>
          <p:cNvSpPr txBox="1"/>
          <p:nvPr>
            <p:ph idx="12" type="sldNum"/>
          </p:nvPr>
        </p:nvSpPr>
        <p:spPr>
          <a:xfrm>
            <a:off x="6553200" y="6248400"/>
            <a:ext cx="1905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9" r:id="rId1"/>
  </p:sldLayoutIdLst>
  <p:transition spd="slow">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13" name="Shape 113"/>
        <p:cNvGrpSpPr/>
        <p:nvPr/>
      </p:nvGrpSpPr>
      <p:grpSpPr>
        <a:xfrm>
          <a:off x="0" y="0"/>
          <a:ext cx="0" cy="0"/>
          <a:chOff x="0" y="0"/>
          <a:chExt cx="0" cy="0"/>
        </a:xfrm>
      </p:grpSpPr>
      <p:sp>
        <p:nvSpPr>
          <p:cNvPr id="114" name="Shape 114"/>
          <p:cNvSpPr txBox="1"/>
          <p:nvPr/>
        </p:nvSpPr>
        <p:spPr>
          <a:xfrm>
            <a:off x="0" y="0"/>
            <a:ext cx="228600" cy="2286000"/>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cxnSp>
        <p:nvCxnSpPr>
          <p:cNvPr id="115" name="Shape 115"/>
          <p:cNvCxnSpPr/>
          <p:nvPr/>
        </p:nvCxnSpPr>
        <p:spPr>
          <a:xfrm>
            <a:off x="457200" y="1447800"/>
            <a:ext cx="8077200" cy="0"/>
          </a:xfrm>
          <a:prstGeom prst="straightConnector1">
            <a:avLst/>
          </a:prstGeom>
          <a:noFill/>
          <a:ln cap="flat" cmpd="sng" w="19050">
            <a:solidFill>
              <a:schemeClr val="dk2"/>
            </a:solidFill>
            <a:prstDash val="solid"/>
            <a:miter lim="800000"/>
            <a:headEnd len="sm" w="sm" type="none"/>
            <a:tailEnd len="sm" w="sm" type="none"/>
          </a:ln>
        </p:spPr>
      </p:cxnSp>
      <p:sp>
        <p:nvSpPr>
          <p:cNvPr id="116" name="Shape 116"/>
          <p:cNvSpPr txBox="1"/>
          <p:nvPr/>
        </p:nvSpPr>
        <p:spPr>
          <a:xfrm>
            <a:off x="0" y="2286000"/>
            <a:ext cx="228600" cy="2286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117" name="Shape 117"/>
          <p:cNvSpPr txBox="1"/>
          <p:nvPr/>
        </p:nvSpPr>
        <p:spPr>
          <a:xfrm>
            <a:off x="0" y="4572000"/>
            <a:ext cx="228600" cy="2286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118" name="Shape 118"/>
          <p:cNvSpPr txBox="1"/>
          <p:nvPr>
            <p:ph type="title"/>
          </p:nvPr>
        </p:nvSpPr>
        <p:spPr>
          <a:xfrm>
            <a:off x="457200" y="277812"/>
            <a:ext cx="8229600" cy="1139825"/>
          </a:xfrm>
          <a:prstGeom prst="rect">
            <a:avLst/>
          </a:prstGeom>
          <a:noFill/>
          <a:ln>
            <a:noFill/>
          </a:ln>
        </p:spPr>
        <p:txBody>
          <a:bodyPr anchorCtr="0" anchor="b" bIns="91425" lIns="91425" spcFirstLastPara="1" rIns="91425" wrap="square" tIns="91425"/>
          <a:lstStyle>
            <a:lvl1pPr indent="0" lvl="0"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1pPr>
            <a:lvl2pPr indent="0" lvl="1"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2pPr>
            <a:lvl3pPr indent="0" lvl="2"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3pPr>
            <a:lvl4pPr indent="0" lvl="3"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4pPr>
            <a:lvl5pPr indent="0" lvl="4" marL="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5pPr>
            <a:lvl6pPr indent="0" lvl="5" marL="4572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6pPr>
            <a:lvl7pPr indent="0" lvl="6" marL="9144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7pPr>
            <a:lvl8pPr indent="0" lvl="7" marL="13716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8pPr>
            <a:lvl9pPr indent="0" lvl="8" marL="1828800" marR="0" rtl="0" algn="l">
              <a:spcBef>
                <a:spcPts val="0"/>
              </a:spcBef>
              <a:spcAft>
                <a:spcPts val="0"/>
              </a:spcAft>
              <a:buSzPts val="1400"/>
              <a:buNone/>
              <a:defRPr b="0" i="0" sz="4400" u="none" cap="none" strike="noStrike">
                <a:solidFill>
                  <a:schemeClr val="dk2"/>
                </a:solidFill>
                <a:latin typeface="Garamond"/>
                <a:ea typeface="Garamond"/>
                <a:cs typeface="Garamond"/>
                <a:sym typeface="Garamond"/>
              </a:defRPr>
            </a:lvl9pPr>
          </a:lstStyle>
          <a:p/>
        </p:txBody>
      </p:sp>
      <p:sp>
        <p:nvSpPr>
          <p:cNvPr id="119" name="Shape 119"/>
          <p:cNvSpPr txBox="1"/>
          <p:nvPr>
            <p:ph idx="1" type="body"/>
          </p:nvPr>
        </p:nvSpPr>
        <p:spPr>
          <a:xfrm>
            <a:off x="457200" y="1600200"/>
            <a:ext cx="8229600" cy="4530725"/>
          </a:xfrm>
          <a:prstGeom prst="rect">
            <a:avLst/>
          </a:prstGeom>
          <a:noFill/>
          <a:ln>
            <a:noFill/>
          </a:ln>
        </p:spPr>
        <p:txBody>
          <a:bodyPr anchorCtr="0" anchor="t" bIns="91425" lIns="91425" spcFirstLastPara="1" rIns="91425" wrap="square" tIns="91425"/>
          <a:lstStyle>
            <a:lvl1pPr indent="-361950" lvl="0" marL="457200" marR="0" rtl="0" algn="l">
              <a:spcBef>
                <a:spcPts val="560"/>
              </a:spcBef>
              <a:spcAft>
                <a:spcPts val="0"/>
              </a:spcAft>
              <a:buClr>
                <a:schemeClr val="lt2"/>
              </a:buClr>
              <a:buSzPts val="2100"/>
              <a:buFont typeface="Noto Sans Symbols"/>
              <a:buChar char="•"/>
              <a:defRPr b="0" i="0" sz="2800" u="none" cap="none" strike="noStrike">
                <a:solidFill>
                  <a:schemeClr val="dk1"/>
                </a:solidFill>
                <a:latin typeface="Verdana"/>
                <a:ea typeface="Verdana"/>
                <a:cs typeface="Verdana"/>
                <a:sym typeface="Verdana"/>
              </a:defRPr>
            </a:lvl1pPr>
            <a:lvl2pPr indent="-342900" lvl="1" marL="914400" marR="0" rtl="0" algn="l">
              <a:spcBef>
                <a:spcPts val="480"/>
              </a:spcBef>
              <a:spcAft>
                <a:spcPts val="0"/>
              </a:spcAft>
              <a:buClr>
                <a:schemeClr val="dk2"/>
              </a:buClr>
              <a:buSzPts val="1800"/>
              <a:buFont typeface="Noto Sans Symbols"/>
              <a:buChar char="■"/>
              <a:defRPr b="0" i="0" sz="2400" u="none" cap="none" strike="noStrike">
                <a:solidFill>
                  <a:schemeClr val="dk1"/>
                </a:solidFill>
                <a:latin typeface="Verdana"/>
                <a:ea typeface="Verdana"/>
                <a:cs typeface="Verdana"/>
                <a:sym typeface="Verdana"/>
              </a:defRPr>
            </a:lvl2pPr>
            <a:lvl3pPr indent="-311150" lvl="2" marL="1371600" marR="0" rtl="0" algn="l">
              <a:spcBef>
                <a:spcPts val="400"/>
              </a:spcBef>
              <a:spcAft>
                <a:spcPts val="0"/>
              </a:spcAft>
              <a:buClr>
                <a:schemeClr val="accent1"/>
              </a:buClr>
              <a:buSzPts val="1300"/>
              <a:buFont typeface="Noto Sans Symbols"/>
              <a:buChar char="•"/>
              <a:defRPr b="0" i="0" sz="2000" u="none" cap="none" strike="noStrike">
                <a:solidFill>
                  <a:schemeClr val="dk1"/>
                </a:solidFill>
                <a:latin typeface="Verdana"/>
                <a:ea typeface="Verdana"/>
                <a:cs typeface="Verdana"/>
                <a:sym typeface="Verdana"/>
              </a:defRPr>
            </a:lvl3pPr>
            <a:lvl4pPr indent="-342900" lvl="3" marL="1828800" marR="0" rtl="0" algn="l">
              <a:spcBef>
                <a:spcPts val="360"/>
              </a:spcBef>
              <a:spcAft>
                <a:spcPts val="0"/>
              </a:spcAft>
              <a:buClr>
                <a:schemeClr val="lt2"/>
              </a:buClr>
              <a:buSzPts val="1800"/>
              <a:buFont typeface="Noto Sans Symbols"/>
              <a:buChar char="▪"/>
              <a:defRPr b="0" i="0" sz="1800" u="none" cap="none" strike="noStrike">
                <a:solidFill>
                  <a:schemeClr val="dk1"/>
                </a:solidFill>
                <a:latin typeface="Verdana"/>
                <a:ea typeface="Verdana"/>
                <a:cs typeface="Verdana"/>
                <a:sym typeface="Verdana"/>
              </a:defRPr>
            </a:lvl4pPr>
            <a:lvl5pPr indent="-320039" lvl="4" marL="22860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5pPr>
            <a:lvl6pPr indent="-320039" lvl="5" marL="27432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6pPr>
            <a:lvl7pPr indent="-320039" lvl="6" marL="32004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7pPr>
            <a:lvl8pPr indent="-320040" lvl="7" marL="36576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8pPr>
            <a:lvl9pPr indent="-320040" lvl="8" marL="4114800" marR="0" rtl="0" algn="l">
              <a:spcBef>
                <a:spcPts val="360"/>
              </a:spcBef>
              <a:spcAft>
                <a:spcPts val="0"/>
              </a:spcAft>
              <a:buClr>
                <a:schemeClr val="dk2"/>
              </a:buClr>
              <a:buSzPts val="1440"/>
              <a:buFont typeface="Noto Sans Symbols"/>
              <a:buChar char="▪"/>
              <a:defRPr b="0" i="0" sz="1800" u="none" cap="none" strike="noStrike">
                <a:solidFill>
                  <a:schemeClr val="dk1"/>
                </a:solidFill>
                <a:latin typeface="Verdana"/>
                <a:ea typeface="Verdana"/>
                <a:cs typeface="Verdana"/>
                <a:sym typeface="Verdana"/>
              </a:defRPr>
            </a:lvl9pPr>
          </a:lstStyle>
          <a:p/>
        </p:txBody>
      </p:sp>
      <p:sp>
        <p:nvSpPr>
          <p:cNvPr id="120" name="Shape 120"/>
          <p:cNvSpPr txBox="1"/>
          <p:nvPr>
            <p:ph idx="10" type="dt"/>
          </p:nvPr>
        </p:nvSpPr>
        <p:spPr>
          <a:xfrm>
            <a:off x="946150" y="6248400"/>
            <a:ext cx="19050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21" name="Shape 121"/>
          <p:cNvSpPr txBox="1"/>
          <p:nvPr>
            <p:ph idx="11" type="ftr"/>
          </p:nvPr>
        </p:nvSpPr>
        <p:spPr>
          <a:xfrm>
            <a:off x="3352800" y="6248400"/>
            <a:ext cx="2895600" cy="457200"/>
          </a:xfrm>
          <a:prstGeom prst="rect">
            <a:avLst/>
          </a:prstGeom>
          <a:noFill/>
          <a:ln>
            <a:noFill/>
          </a:ln>
        </p:spPr>
        <p:txBody>
          <a:bodyPr anchorCtr="0" anchor="t" bIns="91425" lIns="91425" spcFirstLastPara="1" rIns="91425" wrap="square" tIns="91425"/>
          <a:lstStyle>
            <a:lvl1pPr indent="0" lvl="0" marL="0" marR="0" rtl="0" algn="l">
              <a:lnSpc>
                <a:spcPct val="100000"/>
              </a:lnSpc>
              <a:spcBef>
                <a:spcPts val="0"/>
              </a:spcBef>
              <a:spcAft>
                <a:spcPts val="0"/>
              </a:spcAft>
              <a:buSzPts val="1400"/>
              <a:buNone/>
              <a:defRPr b="0" i="0" sz="1800" u="none">
                <a:solidFill>
                  <a:schemeClr val="dk1"/>
                </a:solidFill>
                <a:latin typeface="Verdana"/>
                <a:ea typeface="Verdana"/>
                <a:cs typeface="Verdana"/>
                <a:sym typeface="Verdana"/>
              </a:defRPr>
            </a:lvl1pPr>
            <a:lvl2pPr indent="0" lvl="1" marL="4572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2pPr>
            <a:lvl3pPr indent="0" lvl="2" marL="914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3pPr>
            <a:lvl4pPr indent="0" lvl="3" marL="13716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4pPr>
            <a:lvl5pPr indent="0" lvl="4" marL="1828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5pPr>
            <a:lvl6pPr indent="0" lvl="5" marL="2286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6pPr>
            <a:lvl7pPr indent="0" lvl="6" marL="32004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7pPr>
            <a:lvl8pPr indent="0" lvl="7" marL="45720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8pPr>
            <a:lvl9pPr indent="0" lvl="8" marL="6400800" marR="0" rtl="0" algn="l">
              <a:lnSpc>
                <a:spcPct val="100000"/>
              </a:lnSpc>
              <a:spcBef>
                <a:spcPts val="0"/>
              </a:spcBef>
              <a:spcAft>
                <a:spcPts val="0"/>
              </a:spcAft>
              <a:buSzPts val="1400"/>
              <a:buNone/>
              <a:defRPr b="0" i="0" sz="1800" u="none" cap="none" strike="noStrike">
                <a:solidFill>
                  <a:schemeClr val="dk1"/>
                </a:solidFill>
                <a:latin typeface="Verdana"/>
                <a:ea typeface="Verdana"/>
                <a:cs typeface="Verdana"/>
                <a:sym typeface="Verdana"/>
              </a:defRPr>
            </a:lvl9pPr>
          </a:lstStyle>
          <a:p/>
        </p:txBody>
      </p:sp>
      <p:sp>
        <p:nvSpPr>
          <p:cNvPr id="122" name="Shape 122"/>
          <p:cNvSpPr txBox="1"/>
          <p:nvPr>
            <p:ph idx="12" type="sldNum"/>
          </p:nvPr>
        </p:nvSpPr>
        <p:spPr>
          <a:xfrm>
            <a:off x="6705600" y="6248400"/>
            <a:ext cx="1905000" cy="457200"/>
          </a:xfrm>
          <a:prstGeom prst="rect">
            <a:avLst/>
          </a:prstGeom>
          <a:noFill/>
          <a:ln>
            <a:noFill/>
          </a:ln>
        </p:spPr>
        <p:txBody>
          <a:bodyPr anchorCtr="0" anchor="t" bIns="45700" lIns="91425" spcFirstLastPara="1" rIns="91425" wrap="square" tIns="45700">
            <a:noAutofit/>
          </a:bodyPr>
          <a:lstStyle>
            <a:lvl1pPr indent="0" lvl="0"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1pPr>
            <a:lvl2pPr indent="0" lvl="1"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2pPr>
            <a:lvl3pPr indent="0" lvl="2"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3pPr>
            <a:lvl4pPr indent="0" lvl="3"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4pPr>
            <a:lvl5pPr indent="0" lvl="4"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5pPr>
            <a:lvl6pPr indent="0" lvl="5"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6pPr>
            <a:lvl7pPr indent="0" lvl="6"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7pPr>
            <a:lvl8pPr indent="0" lvl="7"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8pPr>
            <a:lvl9pPr indent="0" lvl="8" marL="0" marR="0" rtl="0" algn="r">
              <a:lnSpc>
                <a:spcPct val="100000"/>
              </a:lnSpc>
              <a:spcBef>
                <a:spcPts val="0"/>
              </a:spcBef>
              <a:spcAft>
                <a:spcPts val="0"/>
              </a:spcAft>
              <a:buClr>
                <a:schemeClr val="dk1"/>
              </a:buClr>
              <a:buSzPts val="1000"/>
              <a:buFont typeface="Verdana"/>
              <a:buNone/>
              <a:defRPr b="0" i="0" sz="1000" u="none">
                <a:solidFill>
                  <a:schemeClr val="dk1"/>
                </a:solidFill>
                <a:latin typeface="Verdana"/>
                <a:ea typeface="Verdana"/>
                <a:cs typeface="Verdana"/>
                <a:sym typeface="Verdana"/>
              </a:defRPr>
            </a:lvl9pPr>
          </a:lstStyle>
          <a:p>
            <a:pPr indent="0" lvl="0" mar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60"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2.jpg"/><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www.eduplace.com/kids/socsci/books/applications/imaps/maps/g6_u7/" TargetMode="External"/><Relationship Id="rId4" Type="http://schemas.openxmlformats.org/officeDocument/2006/relationships/hyperlink" Target="http://www.eduplace.com/kids/socsci/books/applications/imaps/maps/g6_u7/" TargetMode="External"/><Relationship Id="rId5" Type="http://schemas.openxmlformats.org/officeDocument/2006/relationships/hyperlink" Target="http://www.eduplace.com/kids/socsci/books/applications/imaps/maps/g6_u7/"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14.jpg"/><Relationship Id="rId4"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16.jpg"/><Relationship Id="rId4" Type="http://schemas.openxmlformats.org/officeDocument/2006/relationships/image" Target="../media/image1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2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9.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20.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 Id="rId3" Type="http://schemas.openxmlformats.org/officeDocument/2006/relationships/image" Target="../media/image26.jpg"/><Relationship Id="rId4" Type="http://schemas.openxmlformats.org/officeDocument/2006/relationships/image" Target="../media/image21.jpg"/><Relationship Id="rId5"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jpg"/><Relationship Id="rId5"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24.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6.xml"/><Relationship Id="rId3" Type="http://schemas.openxmlformats.org/officeDocument/2006/relationships/image" Target="../media/image34.jpg"/><Relationship Id="rId4" Type="http://schemas.openxmlformats.org/officeDocument/2006/relationships/image" Target="../media/image33.jpg"/><Relationship Id="rId5"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 Id="rId3" Type="http://schemas.openxmlformats.org/officeDocument/2006/relationships/image" Target="../media/image2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5.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Relationship Id="rId3" Type="http://schemas.openxmlformats.org/officeDocument/2006/relationships/image" Target="../media/image27.jpg"/><Relationship Id="rId4" Type="http://schemas.openxmlformats.org/officeDocument/2006/relationships/image" Target="../media/image32.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3.xml"/><Relationship Id="rId3" Type="http://schemas.openxmlformats.org/officeDocument/2006/relationships/image" Target="../media/image30.jpg"/><Relationship Id="rId4" Type="http://schemas.openxmlformats.org/officeDocument/2006/relationships/image" Target="../media/image29.jpg"/><Relationship Id="rId5" Type="http://schemas.openxmlformats.org/officeDocument/2006/relationships/image" Target="../media/image3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9.jp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Shape 135"/>
          <p:cNvSpPr txBox="1"/>
          <p:nvPr>
            <p:ph type="ctrTitle"/>
          </p:nvPr>
        </p:nvSpPr>
        <p:spPr>
          <a:xfrm>
            <a:off x="685800" y="685800"/>
            <a:ext cx="7772400" cy="212725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chemeClr val="dk2"/>
              </a:buClr>
              <a:buSzPts val="5800"/>
              <a:buFont typeface="Garamond"/>
              <a:buNone/>
            </a:pPr>
            <a:r>
              <a:rPr b="0" i="0" lang="en-US" sz="5800" u="none" cap="none" strike="noStrike">
                <a:solidFill>
                  <a:schemeClr val="dk2"/>
                </a:solidFill>
                <a:latin typeface="Garamond"/>
                <a:ea typeface="Garamond"/>
                <a:cs typeface="Garamond"/>
                <a:sym typeface="Garamond"/>
              </a:rPr>
              <a:t>Five World Religions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20" name="Shape 220"/>
        <p:cNvGrpSpPr/>
        <p:nvPr/>
      </p:nvGrpSpPr>
      <p:grpSpPr>
        <a:xfrm>
          <a:off x="0" y="0"/>
          <a:ext cx="0" cy="0"/>
          <a:chOff x="0" y="0"/>
          <a:chExt cx="0" cy="0"/>
        </a:xfrm>
      </p:grpSpPr>
      <p:sp>
        <p:nvSpPr>
          <p:cNvPr id="221" name="Shape 221"/>
          <p:cNvSpPr txBox="1"/>
          <p:nvPr/>
        </p:nvSpPr>
        <p:spPr>
          <a:xfrm>
            <a:off x="228600" y="1981200"/>
            <a:ext cx="9067800" cy="461962"/>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2400"/>
              <a:buFont typeface="Rockwell"/>
              <a:buNone/>
            </a:pPr>
            <a:r>
              <a:rPr b="1" i="0" lang="en-US" sz="2400" u="none">
                <a:solidFill>
                  <a:srgbClr val="663300"/>
                </a:solidFill>
                <a:latin typeface="Rockwell"/>
                <a:ea typeface="Rockwell"/>
                <a:cs typeface="Rockwell"/>
                <a:sym typeface="Rockwell"/>
              </a:rPr>
              <a:t>What is the fundamental cause of all suffering?</a:t>
            </a:r>
            <a:endParaRPr/>
          </a:p>
        </p:txBody>
      </p:sp>
      <p:sp>
        <p:nvSpPr>
          <p:cNvPr id="222" name="Shape 222"/>
          <p:cNvSpPr txBox="1"/>
          <p:nvPr/>
        </p:nvSpPr>
        <p:spPr>
          <a:xfrm>
            <a:off x="2628900" y="4267200"/>
            <a:ext cx="3733800" cy="461962"/>
          </a:xfrm>
          <a:prstGeom prst="rect">
            <a:avLst/>
          </a:prstGeom>
          <a:noFill/>
          <a:ln>
            <a:noFill/>
          </a:ln>
          <a:effectLst>
            <a:outerShdw blurRad="63500" dir="2700000" dist="35921">
              <a:schemeClr val="dk2"/>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00"/>
              </a:buClr>
              <a:buSzPts val="2400"/>
              <a:buFont typeface="Arial"/>
              <a:buNone/>
            </a:pPr>
            <a:r>
              <a:rPr b="1" i="0" lang="en-US" sz="2400" u="none">
                <a:solidFill>
                  <a:srgbClr val="FF0000"/>
                </a:solidFill>
                <a:latin typeface="Arial"/>
                <a:ea typeface="Arial"/>
                <a:cs typeface="Arial"/>
                <a:sym typeface="Arial"/>
              </a:rPr>
              <a:t>Desire!</a:t>
            </a:r>
            <a:endParaRPr/>
          </a:p>
        </p:txBody>
      </p:sp>
      <p:cxnSp>
        <p:nvCxnSpPr>
          <p:cNvPr id="223" name="Shape 223"/>
          <p:cNvCxnSpPr/>
          <p:nvPr/>
        </p:nvCxnSpPr>
        <p:spPr>
          <a:xfrm>
            <a:off x="4495800" y="2667000"/>
            <a:ext cx="0" cy="1600200"/>
          </a:xfrm>
          <a:prstGeom prst="straightConnector1">
            <a:avLst/>
          </a:prstGeom>
          <a:noFill/>
          <a:ln cap="flat" cmpd="sng" w="38100">
            <a:solidFill>
              <a:srgbClr val="FF0000"/>
            </a:solidFill>
            <a:prstDash val="solid"/>
            <a:miter lim="800000"/>
            <a:headEnd len="sm" w="sm" type="none"/>
            <a:tailEnd len="med" w="med" type="triangle"/>
          </a:ln>
        </p:spPr>
      </p:cxnSp>
      <p:sp>
        <p:nvSpPr>
          <p:cNvPr id="224" name="Shape 224"/>
          <p:cNvSpPr txBox="1"/>
          <p:nvPr/>
        </p:nvSpPr>
        <p:spPr>
          <a:xfrm>
            <a:off x="876300" y="5029200"/>
            <a:ext cx="7239000" cy="1143000"/>
          </a:xfrm>
          <a:prstGeom prst="rect">
            <a:avLst/>
          </a:prstGeom>
          <a:noFill/>
          <a:ln>
            <a:noFill/>
          </a:ln>
        </p:spPr>
        <p:txBody>
          <a:bodyPr anchorCtr="0" anchor="t" bIns="45700" lIns="91425" spcFirstLastPara="1" rIns="91425" wrap="square" tIns="45700">
            <a:noAutofit/>
          </a:bodyPr>
          <a:lstStyle/>
          <a:p>
            <a:pPr indent="-533400" lvl="0" marL="533400" marR="0" rtl="0" algn="l">
              <a:lnSpc>
                <a:spcPct val="9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Therefore, extinguish the self, don’t obsess about oneself.  Give up all materials and possessions of the world.</a:t>
            </a:r>
            <a:endParaRPr/>
          </a:p>
        </p:txBody>
      </p:sp>
      <p:sp>
        <p:nvSpPr>
          <p:cNvPr id="225" name="Shape 225"/>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
        <p:nvSpPr>
          <p:cNvPr id="226" name="Shape 226"/>
          <p:cNvSpPr txBox="1"/>
          <p:nvPr/>
        </p:nvSpPr>
        <p:spPr>
          <a:xfrm>
            <a:off x="1143000" y="533400"/>
            <a:ext cx="67056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3600"/>
              <a:buFont typeface="Verdana"/>
              <a:buNone/>
            </a:pPr>
            <a:r>
              <a:rPr b="0" i="0" lang="en-US" sz="3600" u="none">
                <a:solidFill>
                  <a:schemeClr val="dk1"/>
                </a:solidFill>
                <a:latin typeface="Verdana"/>
                <a:ea typeface="Verdana"/>
                <a:cs typeface="Verdana"/>
                <a:sym typeface="Verdana"/>
              </a:rPr>
              <a:t>The Teachings of Buddhism</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500"/>
                                        <p:tgtEl>
                                          <p:spTgt spid="223"/>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500"/>
                                        <p:tgtEl>
                                          <p:spTgt spid="22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xEl>
                                              <p:pRg end="0" st="0"/>
                                            </p:txEl>
                                          </p:spTgt>
                                        </p:tgtEl>
                                        <p:attrNameLst>
                                          <p:attrName>style.visibility</p:attrName>
                                        </p:attrNameLst>
                                      </p:cBhvr>
                                      <p:to>
                                        <p:strVal val="visible"/>
                                      </p:to>
                                    </p:set>
                                    <p:animEffect filter="fade" transition="in">
                                      <p:cBhvr>
                                        <p:cTn dur="300"/>
                                        <p:tgtEl>
                                          <p:spTgt spid="224">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30" name="Shape 230"/>
        <p:cNvGrpSpPr/>
        <p:nvPr/>
      </p:nvGrpSpPr>
      <p:grpSpPr>
        <a:xfrm>
          <a:off x="0" y="0"/>
          <a:ext cx="0" cy="0"/>
          <a:chOff x="0" y="0"/>
          <a:chExt cx="0" cy="0"/>
        </a:xfrm>
      </p:grpSpPr>
      <p:sp>
        <p:nvSpPr>
          <p:cNvPr id="231" name="Shape 231"/>
          <p:cNvSpPr txBox="1"/>
          <p:nvPr/>
        </p:nvSpPr>
        <p:spPr>
          <a:xfrm>
            <a:off x="1143000" y="381000"/>
            <a:ext cx="71628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Four Noble Truths</a:t>
            </a:r>
            <a:endParaRPr/>
          </a:p>
        </p:txBody>
      </p:sp>
      <p:sp>
        <p:nvSpPr>
          <p:cNvPr id="232" name="Shape 232"/>
          <p:cNvSpPr txBox="1"/>
          <p:nvPr/>
        </p:nvSpPr>
        <p:spPr>
          <a:xfrm>
            <a:off x="1295400" y="1676400"/>
            <a:ext cx="7086600" cy="3657600"/>
          </a:xfrm>
          <a:prstGeom prst="rect">
            <a:avLst/>
          </a:prstGeom>
          <a:noFill/>
          <a:ln>
            <a:noFill/>
          </a:ln>
        </p:spPr>
        <p:txBody>
          <a:bodyPr anchorCtr="0" anchor="t" bIns="45700" lIns="91425" spcFirstLastPara="1" rIns="91425" wrap="square" tIns="45700">
            <a:noAutofit/>
          </a:bodyPr>
          <a:lstStyle/>
          <a:p>
            <a:pPr indent="-609600" lvl="0" marL="609600"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There is suffering in the world.  To live is to suffer. </a:t>
            </a:r>
            <a:endParaRPr/>
          </a:p>
          <a:p>
            <a:pPr indent="-609600" lvl="0" marL="609600"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The cause of suffering is people’s desires for pleasure and material goods.</a:t>
            </a:r>
            <a:endParaRPr/>
          </a:p>
          <a:p>
            <a:pPr indent="-609600" lvl="0" marL="609600"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The solution is to eliminate desire and attachments. </a:t>
            </a:r>
            <a:br>
              <a:rPr b="0" i="0" lang="en-US" sz="2000" u="none">
                <a:solidFill>
                  <a:schemeClr val="dk1"/>
                </a:solidFill>
                <a:latin typeface="Comic Sans MS"/>
                <a:ea typeface="Comic Sans MS"/>
                <a:cs typeface="Comic Sans MS"/>
                <a:sym typeface="Comic Sans MS"/>
              </a:rPr>
            </a:br>
            <a:r>
              <a:rPr b="0" i="0" lang="en-US" sz="2000" u="none">
                <a:solidFill>
                  <a:schemeClr val="dk1"/>
                </a:solidFill>
                <a:latin typeface="Comic Sans MS"/>
                <a:ea typeface="Comic Sans MS"/>
                <a:cs typeface="Comic Sans MS"/>
                <a:sym typeface="Comic Sans MS"/>
              </a:rPr>
              <a:t>(Nirvana = “extinction”)</a:t>
            </a:r>
            <a:endParaRPr/>
          </a:p>
          <a:p>
            <a:pPr indent="-609600" lvl="0" marL="609600"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To reach </a:t>
            </a:r>
            <a:r>
              <a:rPr b="0" i="1" lang="en-US" sz="2000" u="none">
                <a:solidFill>
                  <a:srgbClr val="C00000"/>
                </a:solidFill>
                <a:latin typeface="Comic Sans MS"/>
                <a:ea typeface="Comic Sans MS"/>
                <a:cs typeface="Comic Sans MS"/>
                <a:sym typeface="Comic Sans MS"/>
              </a:rPr>
              <a:t>nirvana</a:t>
            </a:r>
            <a:r>
              <a:rPr b="0" i="0" lang="en-US" sz="2000" u="none">
                <a:solidFill>
                  <a:srgbClr val="C00000"/>
                </a:solidFill>
                <a:latin typeface="Comic Sans MS"/>
                <a:ea typeface="Comic Sans MS"/>
                <a:cs typeface="Comic Sans MS"/>
                <a:sym typeface="Comic Sans MS"/>
              </a:rPr>
              <a:t>, </a:t>
            </a:r>
            <a:r>
              <a:rPr b="0" i="0" lang="en-US" sz="2000" u="none">
                <a:solidFill>
                  <a:schemeClr val="dk1"/>
                </a:solidFill>
                <a:latin typeface="Comic Sans MS"/>
                <a:ea typeface="Comic Sans MS"/>
                <a:cs typeface="Comic Sans MS"/>
                <a:sym typeface="Comic Sans MS"/>
              </a:rPr>
              <a:t>one must follow the </a:t>
            </a:r>
            <a:r>
              <a:rPr b="0" i="0" lang="en-US" sz="2000" u="none">
                <a:solidFill>
                  <a:srgbClr val="C00000"/>
                </a:solidFill>
                <a:latin typeface="Comic Sans MS"/>
                <a:ea typeface="Comic Sans MS"/>
                <a:cs typeface="Comic Sans MS"/>
                <a:sym typeface="Comic Sans MS"/>
              </a:rPr>
              <a:t>Eightfold Path</a:t>
            </a:r>
            <a:r>
              <a:rPr b="0" i="0" lang="en-US" sz="2000" u="none">
                <a:solidFill>
                  <a:schemeClr val="dk1"/>
                </a:solidFill>
                <a:latin typeface="Comic Sans MS"/>
                <a:ea typeface="Comic Sans MS"/>
                <a:cs typeface="Comic Sans MS"/>
                <a:sym typeface="Comic Sans MS"/>
              </a:rPr>
              <a:t>.</a:t>
            </a:r>
            <a:endParaRPr/>
          </a:p>
          <a:p>
            <a:pPr indent="-495300" lvl="0" marL="609600" marR="0" rtl="0" algn="l">
              <a:lnSpc>
                <a:spcPct val="100000"/>
              </a:lnSpc>
              <a:spcBef>
                <a:spcPts val="400"/>
              </a:spcBef>
              <a:spcAft>
                <a:spcPts val="0"/>
              </a:spcAft>
              <a:buClr>
                <a:srgbClr val="CC9900"/>
              </a:buClr>
              <a:buSzPts val="1800"/>
              <a:buFont typeface="Noto Sans Symbols"/>
              <a:buNone/>
            </a:pPr>
            <a:r>
              <a:t/>
            </a:r>
            <a:endParaRPr b="0" i="0" sz="2000" u="none">
              <a:solidFill>
                <a:schemeClr val="dk1"/>
              </a:solidFill>
              <a:latin typeface="Comic Sans MS"/>
              <a:ea typeface="Comic Sans MS"/>
              <a:cs typeface="Comic Sans MS"/>
              <a:sym typeface="Comic Sans MS"/>
            </a:endParaRPr>
          </a:p>
          <a:p>
            <a:pPr indent="0" lvl="0" marL="0" marR="0" rtl="0" algn="l">
              <a:lnSpc>
                <a:spcPct val="100000"/>
              </a:lnSpc>
              <a:spcBef>
                <a:spcPts val="0"/>
              </a:spcBef>
              <a:spcAft>
                <a:spcPts val="0"/>
              </a:spcAft>
              <a:buNone/>
            </a:pPr>
            <a:r>
              <a:t/>
            </a:r>
            <a:endParaRPr b="0" i="0" sz="2000" u="none">
              <a:solidFill>
                <a:schemeClr val="dk1"/>
              </a:solidFill>
              <a:latin typeface="Comic Sans MS"/>
              <a:ea typeface="Comic Sans MS"/>
              <a:cs typeface="Comic Sans MS"/>
              <a:sym typeface="Comic Sans MS"/>
            </a:endParaRPr>
          </a:p>
        </p:txBody>
      </p:sp>
      <p:sp>
        <p:nvSpPr>
          <p:cNvPr id="233" name="Shape 233"/>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xEl>
                                              <p:pRg end="0" st="0"/>
                                            </p:txEl>
                                          </p:spTgt>
                                        </p:tgtEl>
                                        <p:attrNameLst>
                                          <p:attrName>style.visibility</p:attrName>
                                        </p:attrNameLst>
                                      </p:cBhvr>
                                      <p:to>
                                        <p:strVal val="visible"/>
                                      </p:to>
                                    </p:set>
                                    <p:animEffect filter="fade" transition="in">
                                      <p:cBhvr>
                                        <p:cTn dur="1"/>
                                        <p:tgtEl>
                                          <p:spTgt spid="23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xEl>
                                              <p:pRg end="1" st="1"/>
                                            </p:txEl>
                                          </p:spTgt>
                                        </p:tgtEl>
                                        <p:attrNameLst>
                                          <p:attrName>style.visibility</p:attrName>
                                        </p:attrNameLst>
                                      </p:cBhvr>
                                      <p:to>
                                        <p:strVal val="visible"/>
                                      </p:to>
                                    </p:set>
                                    <p:animEffect filter="fade" transition="in">
                                      <p:cBhvr>
                                        <p:cTn dur="1"/>
                                        <p:tgtEl>
                                          <p:spTgt spid="23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xEl>
                                              <p:pRg end="2" st="2"/>
                                            </p:txEl>
                                          </p:spTgt>
                                        </p:tgtEl>
                                        <p:attrNameLst>
                                          <p:attrName>style.visibility</p:attrName>
                                        </p:attrNameLst>
                                      </p:cBhvr>
                                      <p:to>
                                        <p:strVal val="visible"/>
                                      </p:to>
                                    </p:set>
                                    <p:animEffect filter="fade" transition="in">
                                      <p:cBhvr>
                                        <p:cTn dur="1"/>
                                        <p:tgtEl>
                                          <p:spTgt spid="23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xEl>
                                              <p:pRg end="3" st="3"/>
                                            </p:txEl>
                                          </p:spTgt>
                                        </p:tgtEl>
                                        <p:attrNameLst>
                                          <p:attrName>style.visibility</p:attrName>
                                        </p:attrNameLst>
                                      </p:cBhvr>
                                      <p:to>
                                        <p:strVal val="visible"/>
                                      </p:to>
                                    </p:set>
                                    <p:animEffect filter="fade" transition="in">
                                      <p:cBhvr>
                                        <p:cTn dur="1"/>
                                        <p:tgtEl>
                                          <p:spTgt spid="23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xEl>
                                              <p:pRg end="4" st="4"/>
                                            </p:txEl>
                                          </p:spTgt>
                                        </p:tgtEl>
                                        <p:attrNameLst>
                                          <p:attrName>style.visibility</p:attrName>
                                        </p:attrNameLst>
                                      </p:cBhvr>
                                      <p:to>
                                        <p:strVal val="visible"/>
                                      </p:to>
                                    </p:set>
                                    <p:animEffect filter="fade" transition="in">
                                      <p:cBhvr>
                                        <p:cTn dur="1"/>
                                        <p:tgtEl>
                                          <p:spTgt spid="23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xEl>
                                              <p:pRg end="5" st="5"/>
                                            </p:txEl>
                                          </p:spTgt>
                                        </p:tgtEl>
                                        <p:attrNameLst>
                                          <p:attrName>style.visibility</p:attrName>
                                        </p:attrNameLst>
                                      </p:cBhvr>
                                      <p:to>
                                        <p:strVal val="visible"/>
                                      </p:to>
                                    </p:set>
                                    <p:animEffect filter="fade" transition="in">
                                      <p:cBhvr>
                                        <p:cTn dur="1"/>
                                        <p:tgtEl>
                                          <p:spTgt spid="232">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7" name="Shape 237"/>
        <p:cNvGrpSpPr/>
        <p:nvPr/>
      </p:nvGrpSpPr>
      <p:grpSpPr>
        <a:xfrm>
          <a:off x="0" y="0"/>
          <a:ext cx="0" cy="0"/>
          <a:chOff x="0" y="0"/>
          <a:chExt cx="0" cy="0"/>
        </a:xfrm>
      </p:grpSpPr>
      <p:sp>
        <p:nvSpPr>
          <p:cNvPr id="238" name="Shape 238"/>
          <p:cNvSpPr txBox="1"/>
          <p:nvPr/>
        </p:nvSpPr>
        <p:spPr>
          <a:xfrm>
            <a:off x="1143000" y="0"/>
            <a:ext cx="70866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Eightfold Path</a:t>
            </a:r>
            <a:endParaRPr/>
          </a:p>
        </p:txBody>
      </p:sp>
      <p:pic>
        <p:nvPicPr>
          <p:cNvPr descr="Buddhism" id="239" name="Shape 239"/>
          <p:cNvPicPr preferRelativeResize="0"/>
          <p:nvPr/>
        </p:nvPicPr>
        <p:blipFill rotWithShape="1">
          <a:blip r:embed="rId3">
            <a:alphaModFix/>
          </a:blip>
          <a:srcRect b="0" l="0" r="0" t="0"/>
          <a:stretch/>
        </p:blipFill>
        <p:spPr>
          <a:xfrm>
            <a:off x="762000" y="1066800"/>
            <a:ext cx="7836042" cy="5450108"/>
          </a:xfrm>
          <a:prstGeom prst="rect">
            <a:avLst/>
          </a:prstGeom>
          <a:noFill/>
          <a:ln>
            <a:noFill/>
          </a:ln>
        </p:spPr>
      </p:pic>
      <p:sp>
        <p:nvSpPr>
          <p:cNvPr id="240" name="Shape 240"/>
          <p:cNvSpPr txBox="1"/>
          <p:nvPr/>
        </p:nvSpPr>
        <p:spPr>
          <a:xfrm>
            <a:off x="3276600" y="685800"/>
            <a:ext cx="2619375"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Right Understanding</a:t>
            </a:r>
            <a:endParaRPr/>
          </a:p>
        </p:txBody>
      </p:sp>
      <p:sp>
        <p:nvSpPr>
          <p:cNvPr id="241" name="Shape 241"/>
          <p:cNvSpPr txBox="1"/>
          <p:nvPr/>
        </p:nvSpPr>
        <p:spPr>
          <a:xfrm>
            <a:off x="6172200" y="1423987"/>
            <a:ext cx="1836737"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 Right Speech</a:t>
            </a:r>
            <a:endParaRPr/>
          </a:p>
        </p:txBody>
      </p:sp>
      <p:sp>
        <p:nvSpPr>
          <p:cNvPr id="242" name="Shape 242"/>
          <p:cNvSpPr txBox="1"/>
          <p:nvPr/>
        </p:nvSpPr>
        <p:spPr>
          <a:xfrm>
            <a:off x="7010400" y="3328987"/>
            <a:ext cx="2070100"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Right Livelihood</a:t>
            </a:r>
            <a:endParaRPr/>
          </a:p>
        </p:txBody>
      </p:sp>
      <p:sp>
        <p:nvSpPr>
          <p:cNvPr id="243" name="Shape 243"/>
          <p:cNvSpPr txBox="1"/>
          <p:nvPr/>
        </p:nvSpPr>
        <p:spPr>
          <a:xfrm>
            <a:off x="6400800" y="5157787"/>
            <a:ext cx="2543175"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Right Concentration</a:t>
            </a:r>
            <a:endParaRPr/>
          </a:p>
        </p:txBody>
      </p:sp>
      <p:sp>
        <p:nvSpPr>
          <p:cNvPr id="244" name="Shape 244"/>
          <p:cNvSpPr txBox="1"/>
          <p:nvPr/>
        </p:nvSpPr>
        <p:spPr>
          <a:xfrm>
            <a:off x="3352800" y="6461125"/>
            <a:ext cx="2320925"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Right Mindfulness</a:t>
            </a:r>
            <a:endParaRPr/>
          </a:p>
        </p:txBody>
      </p:sp>
      <p:sp>
        <p:nvSpPr>
          <p:cNvPr id="245" name="Shape 245"/>
          <p:cNvSpPr txBox="1"/>
          <p:nvPr/>
        </p:nvSpPr>
        <p:spPr>
          <a:xfrm>
            <a:off x="914400" y="5029200"/>
            <a:ext cx="1682750"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Right Effort</a:t>
            </a:r>
            <a:endParaRPr/>
          </a:p>
        </p:txBody>
      </p:sp>
      <p:sp>
        <p:nvSpPr>
          <p:cNvPr id="246" name="Shape 246"/>
          <p:cNvSpPr txBox="1"/>
          <p:nvPr/>
        </p:nvSpPr>
        <p:spPr>
          <a:xfrm>
            <a:off x="533400" y="3276600"/>
            <a:ext cx="1665287"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Right Action</a:t>
            </a:r>
            <a:endParaRPr/>
          </a:p>
        </p:txBody>
      </p:sp>
      <p:sp>
        <p:nvSpPr>
          <p:cNvPr id="247" name="Shape 247"/>
          <p:cNvSpPr txBox="1"/>
          <p:nvPr/>
        </p:nvSpPr>
        <p:spPr>
          <a:xfrm>
            <a:off x="1371600" y="1447800"/>
            <a:ext cx="2012950" cy="3968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FF0000"/>
              </a:buClr>
              <a:buSzPts val="2000"/>
              <a:buFont typeface="Comic Sans MS"/>
              <a:buNone/>
            </a:pPr>
            <a:r>
              <a:rPr b="0" i="0" lang="en-US" sz="2000" u="none">
                <a:solidFill>
                  <a:srgbClr val="FF0000"/>
                </a:solidFill>
                <a:latin typeface="Comic Sans MS"/>
                <a:ea typeface="Comic Sans MS"/>
                <a:cs typeface="Comic Sans MS"/>
                <a:sym typeface="Comic Sans MS"/>
              </a:rPr>
              <a:t>Right Intention</a:t>
            </a:r>
            <a:endParaRPr/>
          </a:p>
        </p:txBody>
      </p:sp>
      <p:sp>
        <p:nvSpPr>
          <p:cNvPr id="248" name="Shape 248"/>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0"/>
                                        </p:tgtEl>
                                        <p:attrNameLst>
                                          <p:attrName>style.visibility</p:attrName>
                                        </p:attrNameLst>
                                      </p:cBhvr>
                                      <p:to>
                                        <p:strVal val="visible"/>
                                      </p:to>
                                    </p:set>
                                    <p:anim calcmode="lin" valueType="num">
                                      <p:cBhvr additive="base">
                                        <p:cTn dur="2000"/>
                                        <p:tgtEl>
                                          <p:spTgt spid="240"/>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1"/>
                                        </p:tgtEl>
                                        <p:attrNameLst>
                                          <p:attrName>style.visibility</p:attrName>
                                        </p:attrNameLst>
                                      </p:cBhvr>
                                      <p:to>
                                        <p:strVal val="visible"/>
                                      </p:to>
                                    </p:set>
                                    <p:anim calcmode="lin" valueType="num">
                                      <p:cBhvr additive="base">
                                        <p:cTn dur="2000"/>
                                        <p:tgtEl>
                                          <p:spTgt spid="241"/>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2"/>
                                        </p:tgtEl>
                                        <p:attrNameLst>
                                          <p:attrName>style.visibility</p:attrName>
                                        </p:attrNameLst>
                                      </p:cBhvr>
                                      <p:to>
                                        <p:strVal val="visible"/>
                                      </p:to>
                                    </p:set>
                                    <p:anim calcmode="lin" valueType="num">
                                      <p:cBhvr additive="base">
                                        <p:cTn dur="2000"/>
                                        <p:tgtEl>
                                          <p:spTgt spid="242"/>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243"/>
                                        </p:tgtEl>
                                        <p:attrNameLst>
                                          <p:attrName>style.visibility</p:attrName>
                                        </p:attrNameLst>
                                      </p:cBhvr>
                                      <p:to>
                                        <p:strVal val="visible"/>
                                      </p:to>
                                    </p:set>
                                    <p:anim calcmode="lin" valueType="num">
                                      <p:cBhvr additive="base">
                                        <p:cTn dur="2000"/>
                                        <p:tgtEl>
                                          <p:spTgt spid="243"/>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44"/>
                                        </p:tgtEl>
                                        <p:attrNameLst>
                                          <p:attrName>style.visibility</p:attrName>
                                        </p:attrNameLst>
                                      </p:cBhvr>
                                      <p:to>
                                        <p:strVal val="visible"/>
                                      </p:to>
                                    </p:set>
                                    <p:anim calcmode="lin" valueType="num">
                                      <p:cBhvr additive="base">
                                        <p:cTn dur="2000"/>
                                        <p:tgtEl>
                                          <p:spTgt spid="24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45"/>
                                        </p:tgtEl>
                                        <p:attrNameLst>
                                          <p:attrName>style.visibility</p:attrName>
                                        </p:attrNameLst>
                                      </p:cBhvr>
                                      <p:to>
                                        <p:strVal val="visible"/>
                                      </p:to>
                                    </p:set>
                                    <p:anim calcmode="lin" valueType="num">
                                      <p:cBhvr additive="base">
                                        <p:cTn dur="2000"/>
                                        <p:tgtEl>
                                          <p:spTgt spid="245"/>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46"/>
                                        </p:tgtEl>
                                        <p:attrNameLst>
                                          <p:attrName>style.visibility</p:attrName>
                                        </p:attrNameLst>
                                      </p:cBhvr>
                                      <p:to>
                                        <p:strVal val="visible"/>
                                      </p:to>
                                    </p:set>
                                    <p:anim calcmode="lin" valueType="num">
                                      <p:cBhvr additive="base">
                                        <p:cTn dur="2000"/>
                                        <p:tgtEl>
                                          <p:spTgt spid="246"/>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247"/>
                                        </p:tgtEl>
                                        <p:attrNameLst>
                                          <p:attrName>style.visibility</p:attrName>
                                        </p:attrNameLst>
                                      </p:cBhvr>
                                      <p:to>
                                        <p:strVal val="visible"/>
                                      </p:to>
                                    </p:set>
                                    <p:anim calcmode="lin" valueType="num">
                                      <p:cBhvr additive="base">
                                        <p:cTn dur="2000"/>
                                        <p:tgtEl>
                                          <p:spTgt spid="247"/>
                                        </p:tgtEl>
                                        <p:attrNameLst>
                                          <p:attrName>ppt_y</p:attrName>
                                        </p:attrNameLst>
                                      </p:cBhvr>
                                      <p:tavLst>
                                        <p:tav fmla="" tm="0">
                                          <p:val>
                                            <p:strVal val="#ppt_y-1"/>
                                          </p:val>
                                        </p:tav>
                                        <p:tav fmla=""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Shape 253"/>
          <p:cNvSpPr txBox="1"/>
          <p:nvPr/>
        </p:nvSpPr>
        <p:spPr>
          <a:xfrm>
            <a:off x="1143000" y="304800"/>
            <a:ext cx="70866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Eightfold Path</a:t>
            </a:r>
            <a:endParaRPr/>
          </a:p>
        </p:txBody>
      </p:sp>
      <p:cxnSp>
        <p:nvCxnSpPr>
          <p:cNvPr id="254" name="Shape 254"/>
          <p:cNvCxnSpPr/>
          <p:nvPr/>
        </p:nvCxnSpPr>
        <p:spPr>
          <a:xfrm>
            <a:off x="4724400" y="1295400"/>
            <a:ext cx="0" cy="1143000"/>
          </a:xfrm>
          <a:prstGeom prst="straightConnector1">
            <a:avLst/>
          </a:prstGeom>
          <a:noFill/>
          <a:ln cap="flat" cmpd="sng" w="38100">
            <a:solidFill>
              <a:srgbClr val="FF0000"/>
            </a:solidFill>
            <a:prstDash val="solid"/>
            <a:miter lim="800000"/>
            <a:headEnd len="sm" w="sm" type="none"/>
            <a:tailEnd len="med" w="med" type="triangle"/>
          </a:ln>
        </p:spPr>
      </p:cxnSp>
      <p:sp>
        <p:nvSpPr>
          <p:cNvPr id="255" name="Shape 255"/>
          <p:cNvSpPr txBox="1"/>
          <p:nvPr/>
        </p:nvSpPr>
        <p:spPr>
          <a:xfrm>
            <a:off x="1066800" y="2514600"/>
            <a:ext cx="7086600" cy="701675"/>
          </a:xfrm>
          <a:prstGeom prst="rect">
            <a:avLst/>
          </a:prstGeom>
          <a:noFill/>
          <a:ln>
            <a:noFill/>
          </a:ln>
          <a:effectLst>
            <a:outerShdw blurRad="63500" dir="2700000" dist="35921">
              <a:schemeClr val="dk1"/>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00"/>
              </a:buClr>
              <a:buSzPts val="4000"/>
              <a:buFont typeface="Arial"/>
              <a:buNone/>
            </a:pPr>
            <a:r>
              <a:rPr b="1" i="0" lang="en-US" sz="4000" u="none">
                <a:solidFill>
                  <a:srgbClr val="FF0000"/>
                </a:solidFill>
                <a:latin typeface="Arial"/>
                <a:ea typeface="Arial"/>
                <a:cs typeface="Arial"/>
                <a:sym typeface="Arial"/>
              </a:rPr>
              <a:t>Nirvana</a:t>
            </a:r>
            <a:endParaRPr/>
          </a:p>
        </p:txBody>
      </p:sp>
      <p:sp>
        <p:nvSpPr>
          <p:cNvPr id="256" name="Shape 256"/>
          <p:cNvSpPr txBox="1"/>
          <p:nvPr/>
        </p:nvSpPr>
        <p:spPr>
          <a:xfrm>
            <a:off x="1143000" y="3719512"/>
            <a:ext cx="7467600" cy="22463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 Nirvana is a state of perfect peace in which the soul would be free from suffering forever.   It would escape from the cycle of rebirth.</a:t>
            </a:r>
            <a:endParaRPr/>
          </a:p>
          <a:p>
            <a:pPr indent="0" lvl="0" marL="0"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If nirvana is not achieved, then the soul would be reborn to live through the cycle of suffering again.</a:t>
            </a:r>
            <a:endParaRPr/>
          </a:p>
          <a:p>
            <a:pPr indent="0" lvl="0" marL="0"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Spiritual leaders are called </a:t>
            </a:r>
            <a:r>
              <a:rPr b="0" i="0" lang="en-US" sz="2000" u="none">
                <a:solidFill>
                  <a:srgbClr val="C00000"/>
                </a:solidFill>
                <a:latin typeface="Comic Sans MS"/>
                <a:ea typeface="Comic Sans MS"/>
                <a:cs typeface="Comic Sans MS"/>
                <a:sym typeface="Comic Sans MS"/>
              </a:rPr>
              <a:t>monks or lamas.</a:t>
            </a:r>
            <a:endParaRPr/>
          </a:p>
          <a:p>
            <a:pPr indent="0" lvl="0" marL="0"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Worship takes place in a </a:t>
            </a:r>
            <a:r>
              <a:rPr b="0" i="0" lang="en-US" sz="2000" u="none">
                <a:solidFill>
                  <a:srgbClr val="C00000"/>
                </a:solidFill>
                <a:latin typeface="Comic Sans MS"/>
                <a:ea typeface="Comic Sans MS"/>
                <a:cs typeface="Comic Sans MS"/>
                <a:sym typeface="Comic Sans MS"/>
              </a:rPr>
              <a:t>temple or meditation hall.</a:t>
            </a:r>
            <a:endParaRPr/>
          </a:p>
        </p:txBody>
      </p:sp>
      <p:sp>
        <p:nvSpPr>
          <p:cNvPr id="257" name="Shape 257"/>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54"/>
                                        </p:tgtEl>
                                        <p:attrNameLst>
                                          <p:attrName>style.visibility</p:attrName>
                                        </p:attrNameLst>
                                      </p:cBhvr>
                                      <p:to>
                                        <p:strVal val="visible"/>
                                      </p:to>
                                    </p:set>
                                    <p:animEffect filter="fade" transition="in">
                                      <p:cBhvr>
                                        <p:cTn dur="500"/>
                                        <p:tgtEl>
                                          <p:spTgt spid="254"/>
                                        </p:tgtEl>
                                      </p:cBhvr>
                                    </p:animEffect>
                                  </p:childTnLst>
                                </p:cTn>
                              </p:par>
                              <p:par>
                                <p:cTn fill="hold" nodeType="with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2000"/>
                                        <p:tgtEl>
                                          <p:spTgt spid="25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xEl>
                                              <p:pRg end="0" st="0"/>
                                            </p:txEl>
                                          </p:spTgt>
                                        </p:tgtEl>
                                        <p:attrNameLst>
                                          <p:attrName>style.visibility</p:attrName>
                                        </p:attrNameLst>
                                      </p:cBhvr>
                                      <p:to>
                                        <p:strVal val="visible"/>
                                      </p:to>
                                    </p:set>
                                    <p:animEffect filter="fade" transition="in">
                                      <p:cBhvr>
                                        <p:cTn dur="2000"/>
                                        <p:tgtEl>
                                          <p:spTgt spid="25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xEl>
                                              <p:pRg end="1" st="1"/>
                                            </p:txEl>
                                          </p:spTgt>
                                        </p:tgtEl>
                                        <p:attrNameLst>
                                          <p:attrName>style.visibility</p:attrName>
                                        </p:attrNameLst>
                                      </p:cBhvr>
                                      <p:to>
                                        <p:strVal val="visible"/>
                                      </p:to>
                                    </p:set>
                                    <p:animEffect filter="fade" transition="in">
                                      <p:cBhvr>
                                        <p:cTn dur="2000"/>
                                        <p:tgtEl>
                                          <p:spTgt spid="25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xEl>
                                              <p:pRg end="2" st="2"/>
                                            </p:txEl>
                                          </p:spTgt>
                                        </p:tgtEl>
                                        <p:attrNameLst>
                                          <p:attrName>style.visibility</p:attrName>
                                        </p:attrNameLst>
                                      </p:cBhvr>
                                      <p:to>
                                        <p:strVal val="visible"/>
                                      </p:to>
                                    </p:set>
                                    <p:animEffect filter="fade" transition="in">
                                      <p:cBhvr>
                                        <p:cTn dur="2000"/>
                                        <p:tgtEl>
                                          <p:spTgt spid="25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xEl>
                                              <p:pRg end="3" st="3"/>
                                            </p:txEl>
                                          </p:spTgt>
                                        </p:tgtEl>
                                        <p:attrNameLst>
                                          <p:attrName>style.visibility</p:attrName>
                                        </p:attrNameLst>
                                      </p:cBhvr>
                                      <p:to>
                                        <p:strVal val="visible"/>
                                      </p:to>
                                    </p:set>
                                    <p:animEffect filter="fade" transition="in">
                                      <p:cBhvr>
                                        <p:cTn dur="2000"/>
                                        <p:tgtEl>
                                          <p:spTgt spid="256">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Shape 262"/>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Sacred Texts</a:t>
            </a:r>
            <a:endParaRPr/>
          </a:p>
        </p:txBody>
      </p:sp>
      <p:sp>
        <p:nvSpPr>
          <p:cNvPr id="263" name="Shape 263"/>
          <p:cNvSpPr txBox="1"/>
          <p:nvPr>
            <p:ph idx="1" type="body"/>
          </p:nvPr>
        </p:nvSpPr>
        <p:spPr>
          <a:xfrm>
            <a:off x="457200" y="1600200"/>
            <a:ext cx="8229600" cy="13716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2100"/>
              <a:buFont typeface="Noto Sans Symbols"/>
              <a:buChar char="•"/>
            </a:pPr>
            <a:r>
              <a:rPr b="0" i="0" lang="en-US" sz="2800" u="none" cap="none" strike="noStrike">
                <a:solidFill>
                  <a:schemeClr val="dk1"/>
                </a:solidFill>
                <a:latin typeface="Verdana"/>
                <a:ea typeface="Verdana"/>
                <a:cs typeface="Verdana"/>
                <a:sym typeface="Verdana"/>
              </a:rPr>
              <a:t>Pali Canon</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cap="none" strike="noStrike">
                <a:solidFill>
                  <a:schemeClr val="dk1"/>
                </a:solidFill>
                <a:latin typeface="Verdana"/>
                <a:ea typeface="Verdana"/>
                <a:cs typeface="Verdana"/>
                <a:sym typeface="Verdana"/>
              </a:rPr>
              <a:t>Dhammapada</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cap="none" strike="noStrike">
                <a:solidFill>
                  <a:schemeClr val="dk1"/>
                </a:solidFill>
                <a:latin typeface="Verdana"/>
                <a:ea typeface="Verdana"/>
                <a:cs typeface="Verdana"/>
                <a:sym typeface="Verdana"/>
              </a:rPr>
              <a:t>Both record the words of the Buddha</a:t>
            </a:r>
            <a:endParaRPr/>
          </a:p>
          <a:p>
            <a:pPr indent="-209550" lvl="0" marL="342900" marR="0" rtl="0" algn="l">
              <a:spcBef>
                <a:spcPts val="560"/>
              </a:spcBef>
              <a:spcAft>
                <a:spcPts val="0"/>
              </a:spcAft>
              <a:buClr>
                <a:schemeClr val="lt2"/>
              </a:buClr>
              <a:buSzPts val="2100"/>
              <a:buFont typeface="Noto Sans Symbols"/>
              <a:buNone/>
            </a:pPr>
            <a:r>
              <a:t/>
            </a:r>
            <a:endParaRPr b="0" i="0" sz="2800" u="none">
              <a:solidFill>
                <a:schemeClr val="dk1"/>
              </a:solidFill>
              <a:latin typeface="Verdana"/>
              <a:ea typeface="Verdana"/>
              <a:cs typeface="Verdana"/>
              <a:sym typeface="Verdana"/>
            </a:endParaRPr>
          </a:p>
        </p:txBody>
      </p:sp>
      <p:pic>
        <p:nvPicPr>
          <p:cNvPr descr="http://www.greatthoughtstreasury.com/sites/default/files/941326%5b1%5d.jpg" id="264" name="Shape 264"/>
          <p:cNvPicPr preferRelativeResize="0"/>
          <p:nvPr/>
        </p:nvPicPr>
        <p:blipFill rotWithShape="1">
          <a:blip r:embed="rId3">
            <a:alphaModFix/>
          </a:blip>
          <a:srcRect b="0" l="0" r="0" t="0"/>
          <a:stretch/>
        </p:blipFill>
        <p:spPr>
          <a:xfrm>
            <a:off x="685800" y="3452812"/>
            <a:ext cx="4339056" cy="2885400"/>
          </a:xfrm>
          <a:prstGeom prst="rect">
            <a:avLst/>
          </a:prstGeom>
          <a:noFill/>
          <a:ln>
            <a:noFill/>
          </a:ln>
        </p:spPr>
      </p:pic>
      <p:pic>
        <p:nvPicPr>
          <p:cNvPr descr="http://www.parallax.org/books/dhammapada/front.jpg" id="265" name="Shape 265"/>
          <p:cNvPicPr preferRelativeResize="0"/>
          <p:nvPr/>
        </p:nvPicPr>
        <p:blipFill rotWithShape="1">
          <a:blip r:embed="rId4">
            <a:alphaModFix/>
          </a:blip>
          <a:srcRect b="0" l="0" r="0" t="0"/>
          <a:stretch/>
        </p:blipFill>
        <p:spPr>
          <a:xfrm>
            <a:off x="6532562" y="3657600"/>
            <a:ext cx="2079625" cy="290759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
        <p:nvSpPr>
          <p:cNvPr id="270" name="Shape 270"/>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The Spread of Buddhism</a:t>
            </a:r>
            <a:endParaRPr/>
          </a:p>
        </p:txBody>
      </p:sp>
      <p:sp>
        <p:nvSpPr>
          <p:cNvPr id="271" name="Shape 271"/>
          <p:cNvSpPr txBox="1"/>
          <p:nvPr/>
        </p:nvSpPr>
        <p:spPr>
          <a:xfrm>
            <a:off x="1189037" y="2357437"/>
            <a:ext cx="6705600" cy="14763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sng">
                <a:solidFill>
                  <a:schemeClr val="hlink"/>
                </a:solidFill>
                <a:latin typeface="Verdana"/>
                <a:ea typeface="Verdana"/>
                <a:cs typeface="Verdana"/>
                <a:sym typeface="Verdana"/>
                <a:hlinkClick r:id="rId3"/>
              </a:rPr>
              <a:t>Interactive Map</a:t>
            </a:r>
            <a:endParaRPr/>
          </a:p>
          <a:p>
            <a:pPr indent="0" lvl="0" marL="0" marR="0" rtl="0" algn="l">
              <a:lnSpc>
                <a:spcPct val="100000"/>
              </a:lnSpc>
              <a:spcBef>
                <a:spcPts val="0"/>
              </a:spcBef>
              <a:spcAft>
                <a:spcPts val="0"/>
              </a:spcAft>
              <a:buClr>
                <a:schemeClr val="dk1"/>
              </a:buClr>
              <a:buSzPts val="1800"/>
              <a:buFont typeface="Verdana"/>
              <a:buNone/>
            </a:pPr>
            <a:r>
              <a:t/>
            </a:r>
            <a:endParaRPr b="0" i="0" sz="1800" u="none">
              <a:solidFill>
                <a:schemeClr val="dk1"/>
              </a:solidFill>
              <a:latin typeface="Verdana"/>
              <a:ea typeface="Verdana"/>
              <a:cs typeface="Verdana"/>
              <a:sym typeface="Verdana"/>
            </a:endParaRPr>
          </a:p>
          <a:p>
            <a:pPr indent="0" lvl="0" marL="0" marR="0" rtl="0" algn="l">
              <a:lnSpc>
                <a:spcPct val="100000"/>
              </a:lnSpc>
              <a:spcBef>
                <a:spcPts val="0"/>
              </a:spcBef>
              <a:spcAft>
                <a:spcPts val="0"/>
              </a:spcAft>
              <a:buClr>
                <a:schemeClr val="dk1"/>
              </a:buClr>
              <a:buSzPts val="1800"/>
              <a:buFont typeface="Verdana"/>
              <a:buNone/>
            </a:pPr>
            <a:r>
              <a:rPr b="0" i="0" lang="en-US" sz="1800" u="sng">
                <a:solidFill>
                  <a:schemeClr val="hlink"/>
                </a:solidFill>
                <a:latin typeface="Verdana"/>
                <a:ea typeface="Verdana"/>
                <a:cs typeface="Verdana"/>
                <a:sym typeface="Verdana"/>
                <a:hlinkClick r:id="rId4"/>
              </a:rPr>
              <a:t>http://www.eduplace.com/kids/socsci/books/applications/imaps/maps/g6_u7/</a:t>
            </a:r>
            <a:endParaRPr/>
          </a:p>
          <a:p>
            <a:pPr indent="0" lvl="0" marL="0" marR="0" rtl="0" algn="l">
              <a:lnSpc>
                <a:spcPct val="100000"/>
              </a:lnSpc>
              <a:spcBef>
                <a:spcPts val="0"/>
              </a:spcBef>
              <a:spcAft>
                <a:spcPts val="0"/>
              </a:spcAft>
              <a:buNone/>
            </a:pPr>
            <a:r>
              <a:t/>
            </a:r>
            <a:endParaRPr b="0" i="0" sz="1800" u="sng">
              <a:solidFill>
                <a:schemeClr val="hlink"/>
              </a:solidFill>
              <a:latin typeface="Verdana"/>
              <a:ea typeface="Verdana"/>
              <a:cs typeface="Verdana"/>
              <a:sym typeface="Verdana"/>
              <a:hlinkClick r:id="rId5"/>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Shape 276"/>
          <p:cNvSpPr txBox="1"/>
          <p:nvPr/>
        </p:nvSpPr>
        <p:spPr>
          <a:xfrm>
            <a:off x="304800" y="395287"/>
            <a:ext cx="85344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Types of Buddhism</a:t>
            </a:r>
            <a:endParaRPr/>
          </a:p>
        </p:txBody>
      </p:sp>
      <p:sp>
        <p:nvSpPr>
          <p:cNvPr id="277" name="Shape 277"/>
          <p:cNvSpPr txBox="1"/>
          <p:nvPr/>
        </p:nvSpPr>
        <p:spPr>
          <a:xfrm>
            <a:off x="-76200" y="1371600"/>
            <a:ext cx="2438400" cy="2554287"/>
          </a:xfrm>
          <a:prstGeom prst="rect">
            <a:avLst/>
          </a:prstGeom>
          <a:noFill/>
          <a:ln>
            <a:noFill/>
          </a:ln>
        </p:spPr>
        <p:txBody>
          <a:bodyPr anchorCtr="0" anchor="t" bIns="45700" lIns="91425" spcFirstLastPara="1" rIns="91425" wrap="square" tIns="45700">
            <a:noAutofit/>
          </a:bodyPr>
          <a:lstStyle/>
          <a:p>
            <a:pPr indent="-682625" lvl="0" marL="682625"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Therevada Buddhism</a:t>
            </a:r>
            <a:endParaRPr/>
          </a:p>
          <a:p>
            <a:pPr indent="-682625" lvl="0" marL="682625" marR="0" rtl="0" algn="l">
              <a:lnSpc>
                <a:spcPct val="100000"/>
              </a:lnSpc>
              <a:spcBef>
                <a:spcPts val="0"/>
              </a:spcBef>
              <a:spcAft>
                <a:spcPts val="0"/>
              </a:spcAft>
              <a:buClr>
                <a:schemeClr val="dk1"/>
              </a:buClr>
              <a:buSzPts val="2000"/>
              <a:buFont typeface="Verdana"/>
              <a:buNone/>
            </a:pPr>
            <a:r>
              <a:t/>
            </a:r>
            <a:endParaRPr b="0" i="0" sz="2000" u="none">
              <a:solidFill>
                <a:schemeClr val="dk1"/>
              </a:solidFill>
              <a:latin typeface="Comic Sans MS"/>
              <a:ea typeface="Comic Sans MS"/>
              <a:cs typeface="Comic Sans MS"/>
              <a:sym typeface="Comic Sans MS"/>
            </a:endParaRPr>
          </a:p>
          <a:p>
            <a:pPr indent="-682625" lvl="0" marL="682625"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Mahayana Buddhism</a:t>
            </a:r>
            <a:endParaRPr/>
          </a:p>
          <a:p>
            <a:pPr indent="-682625" lvl="0" marL="682625" marR="0" rtl="0" algn="l">
              <a:lnSpc>
                <a:spcPct val="100000"/>
              </a:lnSpc>
              <a:spcBef>
                <a:spcPts val="0"/>
              </a:spcBef>
              <a:spcAft>
                <a:spcPts val="0"/>
              </a:spcAft>
              <a:buClr>
                <a:schemeClr val="dk1"/>
              </a:buClr>
              <a:buSzPts val="2000"/>
              <a:buFont typeface="Verdana"/>
              <a:buNone/>
            </a:pPr>
            <a:r>
              <a:t/>
            </a:r>
            <a:endParaRPr b="0" i="0" sz="2000" u="none">
              <a:solidFill>
                <a:schemeClr val="dk1"/>
              </a:solidFill>
              <a:latin typeface="Comic Sans MS"/>
              <a:ea typeface="Comic Sans MS"/>
              <a:cs typeface="Comic Sans MS"/>
              <a:sym typeface="Comic Sans MS"/>
            </a:endParaRPr>
          </a:p>
          <a:p>
            <a:pPr indent="-682625" lvl="0" marL="682625"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Tibetan Buddhism</a:t>
            </a:r>
            <a:endParaRPr/>
          </a:p>
        </p:txBody>
      </p:sp>
      <p:pic>
        <p:nvPicPr>
          <p:cNvPr descr="map-spread of Theravada &amp; Mahayana Buddhism" id="278" name="Shape 278"/>
          <p:cNvPicPr preferRelativeResize="0"/>
          <p:nvPr/>
        </p:nvPicPr>
        <p:blipFill rotWithShape="1">
          <a:blip r:embed="rId3">
            <a:alphaModFix/>
          </a:blip>
          <a:srcRect b="0" l="0" r="0" t="0"/>
          <a:stretch/>
        </p:blipFill>
        <p:spPr>
          <a:xfrm>
            <a:off x="2590800" y="1143000"/>
            <a:ext cx="5941916" cy="5472438"/>
          </a:xfrm>
          <a:prstGeom prst="rect">
            <a:avLst/>
          </a:prstGeom>
          <a:noFill/>
          <a:ln cap="flat" cmpd="sng" w="9525">
            <a:solidFill>
              <a:schemeClr val="dk2"/>
            </a:solidFill>
            <a:prstDash val="solid"/>
            <a:miter lim="800000"/>
            <a:headEnd len="sm" w="sm" type="none"/>
            <a:tailEnd len="sm" w="sm" type="none"/>
          </a:ln>
        </p:spPr>
      </p:pic>
      <p:sp>
        <p:nvSpPr>
          <p:cNvPr id="279" name="Shape 279"/>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7"/>
                                        </p:tgtEl>
                                        <p:attrNameLst>
                                          <p:attrName>style.visibility</p:attrName>
                                        </p:attrNameLst>
                                      </p:cBhvr>
                                      <p:to>
                                        <p:strVal val="visible"/>
                                      </p:to>
                                    </p:set>
                                    <p:animEffect filter="fade" transition="in">
                                      <p:cBhvr>
                                        <p:cTn dur="5000"/>
                                        <p:tgtEl>
                                          <p:spTgt spid="2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Shape 284"/>
          <p:cNvSpPr txBox="1"/>
          <p:nvPr/>
        </p:nvSpPr>
        <p:spPr>
          <a:xfrm>
            <a:off x="1066800" y="381000"/>
            <a:ext cx="70866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Theravada Buddhism</a:t>
            </a:r>
            <a:endParaRPr/>
          </a:p>
        </p:txBody>
      </p:sp>
      <p:sp>
        <p:nvSpPr>
          <p:cNvPr id="285" name="Shape 285"/>
          <p:cNvSpPr txBox="1"/>
          <p:nvPr/>
        </p:nvSpPr>
        <p:spPr>
          <a:xfrm>
            <a:off x="1066800" y="1676400"/>
            <a:ext cx="7467600" cy="3276600"/>
          </a:xfrm>
          <a:prstGeom prst="rect">
            <a:avLst/>
          </a:prstGeom>
          <a:noFill/>
          <a:ln>
            <a:noFill/>
          </a:ln>
        </p:spPr>
        <p:txBody>
          <a:bodyPr anchorCtr="0" anchor="t" bIns="45700" lIns="91425" spcFirstLastPara="1" rIns="91425" wrap="square" tIns="45700">
            <a:noAutofit/>
          </a:bodyPr>
          <a:lstStyle/>
          <a:p>
            <a:pPr indent="-465137" lvl="0" marL="465137"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The oldest school of Buddhism.</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Found in southern Asia.</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The monastic life is the best way to achieve </a:t>
            </a:r>
            <a:r>
              <a:rPr b="0" i="1" lang="en-US" sz="2000" u="none">
                <a:solidFill>
                  <a:schemeClr val="dk1"/>
                </a:solidFill>
                <a:latin typeface="Comic Sans MS"/>
                <a:ea typeface="Comic Sans MS"/>
                <a:cs typeface="Comic Sans MS"/>
                <a:sym typeface="Comic Sans MS"/>
              </a:rPr>
              <a:t>nirvana</a:t>
            </a:r>
            <a:r>
              <a:rPr b="0" i="0" lang="en-US" sz="2000" u="none">
                <a:solidFill>
                  <a:schemeClr val="dk1"/>
                </a:solidFill>
                <a:latin typeface="Comic Sans MS"/>
                <a:ea typeface="Comic Sans MS"/>
                <a:cs typeface="Comic Sans MS"/>
                <a:sym typeface="Comic Sans MS"/>
              </a:rPr>
              <a:t>.</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Focus on wisdom and meditation.</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Goal is to become a “Buddha,” or “Enlightened One.”</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Over 100,000,000 followers </a:t>
            </a:r>
            <a:r>
              <a:rPr b="0" i="0" lang="en-US" sz="2000" u="none">
                <a:solidFill>
                  <a:schemeClr val="lt1"/>
                </a:solidFill>
                <a:latin typeface="Comic Sans MS"/>
                <a:ea typeface="Comic Sans MS"/>
                <a:cs typeface="Comic Sans MS"/>
                <a:sym typeface="Comic Sans MS"/>
              </a:rPr>
              <a:t>today.</a:t>
            </a:r>
            <a:endParaRPr/>
          </a:p>
        </p:txBody>
      </p:sp>
      <p:sp>
        <p:nvSpPr>
          <p:cNvPr id="286" name="Shape 286"/>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5">
                                            <p:txEl>
                                              <p:pRg end="0" st="0"/>
                                            </p:txEl>
                                          </p:spTgt>
                                        </p:tgtEl>
                                        <p:attrNameLst>
                                          <p:attrName>style.visibility</p:attrName>
                                        </p:attrNameLst>
                                      </p:cBhvr>
                                      <p:to>
                                        <p:strVal val="visible"/>
                                      </p:to>
                                    </p:set>
                                    <p:anim calcmode="lin" valueType="num">
                                      <p:cBhvr additive="base">
                                        <p:cTn dur="500"/>
                                        <p:tgtEl>
                                          <p:spTgt spid="285">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85">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5">
                                            <p:txEl>
                                              <p:pRg end="1" st="1"/>
                                            </p:txEl>
                                          </p:spTgt>
                                        </p:tgtEl>
                                        <p:attrNameLst>
                                          <p:attrName>style.visibility</p:attrName>
                                        </p:attrNameLst>
                                      </p:cBhvr>
                                      <p:to>
                                        <p:strVal val="visible"/>
                                      </p:to>
                                    </p:set>
                                    <p:anim calcmode="lin" valueType="num">
                                      <p:cBhvr additive="base">
                                        <p:cTn dur="500"/>
                                        <p:tgtEl>
                                          <p:spTgt spid="285">
                                            <p:txEl>
                                              <p:pRg end="1" st="1"/>
                                            </p:txEl>
                                          </p:spTgt>
                                        </p:tgtEl>
                                        <p:attrNameLst>
                                          <p:attrName>ppt_w</p:attrName>
                                        </p:attrNameLst>
                                      </p:cBhvr>
                                      <p:tavLst>
                                        <p:tav fmla="" tm="0">
                                          <p:val>
                                            <p:strVal val="0"/>
                                          </p:val>
                                        </p:tav>
                                        <p:tav fmla="" tm="100000">
                                          <p:val>
                                            <p:strVal val="#ppt_w"/>
                                          </p:val>
                                        </p:tav>
                                      </p:tavLst>
                                    </p:anim>
                                    <p:anim calcmode="lin" valueType="num">
                                      <p:cBhvr additive="base">
                                        <p:cTn dur="500"/>
                                        <p:tgtEl>
                                          <p:spTgt spid="285">
                                            <p:txEl>
                                              <p:pRg end="1" st="1"/>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5">
                                            <p:txEl>
                                              <p:pRg end="2" st="2"/>
                                            </p:txEl>
                                          </p:spTgt>
                                        </p:tgtEl>
                                        <p:attrNameLst>
                                          <p:attrName>style.visibility</p:attrName>
                                        </p:attrNameLst>
                                      </p:cBhvr>
                                      <p:to>
                                        <p:strVal val="visible"/>
                                      </p:to>
                                    </p:set>
                                    <p:anim calcmode="lin" valueType="num">
                                      <p:cBhvr additive="base">
                                        <p:cTn dur="500"/>
                                        <p:tgtEl>
                                          <p:spTgt spid="285">
                                            <p:txEl>
                                              <p:pRg end="2" st="2"/>
                                            </p:txEl>
                                          </p:spTgt>
                                        </p:tgtEl>
                                        <p:attrNameLst>
                                          <p:attrName>ppt_w</p:attrName>
                                        </p:attrNameLst>
                                      </p:cBhvr>
                                      <p:tavLst>
                                        <p:tav fmla="" tm="0">
                                          <p:val>
                                            <p:strVal val="0"/>
                                          </p:val>
                                        </p:tav>
                                        <p:tav fmla="" tm="100000">
                                          <p:val>
                                            <p:strVal val="#ppt_w"/>
                                          </p:val>
                                        </p:tav>
                                      </p:tavLst>
                                    </p:anim>
                                    <p:anim calcmode="lin" valueType="num">
                                      <p:cBhvr additive="base">
                                        <p:cTn dur="500"/>
                                        <p:tgtEl>
                                          <p:spTgt spid="285">
                                            <p:txEl>
                                              <p:pRg end="2" st="2"/>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5">
                                            <p:txEl>
                                              <p:pRg end="3" st="3"/>
                                            </p:txEl>
                                          </p:spTgt>
                                        </p:tgtEl>
                                        <p:attrNameLst>
                                          <p:attrName>style.visibility</p:attrName>
                                        </p:attrNameLst>
                                      </p:cBhvr>
                                      <p:to>
                                        <p:strVal val="visible"/>
                                      </p:to>
                                    </p:set>
                                    <p:anim calcmode="lin" valueType="num">
                                      <p:cBhvr additive="base">
                                        <p:cTn dur="500"/>
                                        <p:tgtEl>
                                          <p:spTgt spid="285">
                                            <p:txEl>
                                              <p:pRg end="3" st="3"/>
                                            </p:txEl>
                                          </p:spTgt>
                                        </p:tgtEl>
                                        <p:attrNameLst>
                                          <p:attrName>ppt_w</p:attrName>
                                        </p:attrNameLst>
                                      </p:cBhvr>
                                      <p:tavLst>
                                        <p:tav fmla="" tm="0">
                                          <p:val>
                                            <p:strVal val="0"/>
                                          </p:val>
                                        </p:tav>
                                        <p:tav fmla="" tm="100000">
                                          <p:val>
                                            <p:strVal val="#ppt_w"/>
                                          </p:val>
                                        </p:tav>
                                      </p:tavLst>
                                    </p:anim>
                                    <p:anim calcmode="lin" valueType="num">
                                      <p:cBhvr additive="base">
                                        <p:cTn dur="500"/>
                                        <p:tgtEl>
                                          <p:spTgt spid="285">
                                            <p:txEl>
                                              <p:pRg end="3" st="3"/>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5">
                                            <p:txEl>
                                              <p:pRg end="4" st="4"/>
                                            </p:txEl>
                                          </p:spTgt>
                                        </p:tgtEl>
                                        <p:attrNameLst>
                                          <p:attrName>style.visibility</p:attrName>
                                        </p:attrNameLst>
                                      </p:cBhvr>
                                      <p:to>
                                        <p:strVal val="visible"/>
                                      </p:to>
                                    </p:set>
                                    <p:anim calcmode="lin" valueType="num">
                                      <p:cBhvr additive="base">
                                        <p:cTn dur="500"/>
                                        <p:tgtEl>
                                          <p:spTgt spid="285">
                                            <p:txEl>
                                              <p:pRg end="4" st="4"/>
                                            </p:txEl>
                                          </p:spTgt>
                                        </p:tgtEl>
                                        <p:attrNameLst>
                                          <p:attrName>ppt_w</p:attrName>
                                        </p:attrNameLst>
                                      </p:cBhvr>
                                      <p:tavLst>
                                        <p:tav fmla="" tm="0">
                                          <p:val>
                                            <p:strVal val="0"/>
                                          </p:val>
                                        </p:tav>
                                        <p:tav fmla="" tm="100000">
                                          <p:val>
                                            <p:strVal val="#ppt_w"/>
                                          </p:val>
                                        </p:tav>
                                      </p:tavLst>
                                    </p:anim>
                                    <p:anim calcmode="lin" valueType="num">
                                      <p:cBhvr additive="base">
                                        <p:cTn dur="500"/>
                                        <p:tgtEl>
                                          <p:spTgt spid="285">
                                            <p:txEl>
                                              <p:pRg end="4" st="4"/>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85">
                                            <p:txEl>
                                              <p:pRg end="5" st="5"/>
                                            </p:txEl>
                                          </p:spTgt>
                                        </p:tgtEl>
                                        <p:attrNameLst>
                                          <p:attrName>style.visibility</p:attrName>
                                        </p:attrNameLst>
                                      </p:cBhvr>
                                      <p:to>
                                        <p:strVal val="visible"/>
                                      </p:to>
                                    </p:set>
                                    <p:anim calcmode="lin" valueType="num">
                                      <p:cBhvr additive="base">
                                        <p:cTn dur="500"/>
                                        <p:tgtEl>
                                          <p:spTgt spid="285">
                                            <p:txEl>
                                              <p:pRg end="5" st="5"/>
                                            </p:txEl>
                                          </p:spTgt>
                                        </p:tgtEl>
                                        <p:attrNameLst>
                                          <p:attrName>ppt_w</p:attrName>
                                        </p:attrNameLst>
                                      </p:cBhvr>
                                      <p:tavLst>
                                        <p:tav fmla="" tm="0">
                                          <p:val>
                                            <p:strVal val="0"/>
                                          </p:val>
                                        </p:tav>
                                        <p:tav fmla="" tm="100000">
                                          <p:val>
                                            <p:strVal val="#ppt_w"/>
                                          </p:val>
                                        </p:tav>
                                      </p:tavLst>
                                    </p:anim>
                                    <p:anim calcmode="lin" valueType="num">
                                      <p:cBhvr additive="base">
                                        <p:cTn dur="500"/>
                                        <p:tgtEl>
                                          <p:spTgt spid="285">
                                            <p:txEl>
                                              <p:pRg end="5" st="5"/>
                                            </p:txEl>
                                          </p:spTgt>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Shape 291"/>
          <p:cNvSpPr txBox="1"/>
          <p:nvPr/>
        </p:nvSpPr>
        <p:spPr>
          <a:xfrm>
            <a:off x="0" y="228600"/>
            <a:ext cx="88392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Mahayana Buddhism</a:t>
            </a:r>
            <a:endParaRPr/>
          </a:p>
        </p:txBody>
      </p:sp>
      <p:sp>
        <p:nvSpPr>
          <p:cNvPr id="292" name="Shape 292"/>
          <p:cNvSpPr txBox="1"/>
          <p:nvPr/>
        </p:nvSpPr>
        <p:spPr>
          <a:xfrm>
            <a:off x="838200" y="1752600"/>
            <a:ext cx="7239000" cy="3810000"/>
          </a:xfrm>
          <a:prstGeom prst="rect">
            <a:avLst/>
          </a:prstGeom>
          <a:noFill/>
          <a:ln>
            <a:noFill/>
          </a:ln>
        </p:spPr>
        <p:txBody>
          <a:bodyPr anchorCtr="0" anchor="t" bIns="45700" lIns="91425" spcFirstLastPara="1" rIns="91425" wrap="square" tIns="45700">
            <a:noAutofit/>
          </a:bodyPr>
          <a:lstStyle/>
          <a:p>
            <a:pPr indent="-465137" lvl="0" marL="465137"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Founded in northern Asia (China, Japan).</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Buddhism “for the masses.”</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One doesn’t need to be a monk or nun to reach nirvana; anyone can  do it with some help.</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Seek guidance from </a:t>
            </a:r>
            <a:r>
              <a:rPr b="0" i="1" lang="en-US" sz="2000" u="none">
                <a:solidFill>
                  <a:schemeClr val="dk1"/>
                </a:solidFill>
                <a:latin typeface="Comic Sans MS"/>
                <a:ea typeface="Comic Sans MS"/>
                <a:cs typeface="Comic Sans MS"/>
                <a:sym typeface="Comic Sans MS"/>
              </a:rPr>
              <a:t>Boddhisatvas</a:t>
            </a:r>
            <a:r>
              <a:rPr b="0" i="0" lang="en-US" sz="2000" u="none">
                <a:solidFill>
                  <a:schemeClr val="dk1"/>
                </a:solidFill>
                <a:latin typeface="Comic Sans MS"/>
                <a:ea typeface="Comic Sans MS"/>
                <a:cs typeface="Comic Sans MS"/>
                <a:sym typeface="Comic Sans MS"/>
              </a:rPr>
              <a:t>, wise beings, people who have found enlightenment but have stayed on earth to help others find their way.  </a:t>
            </a:r>
            <a:endParaRPr/>
          </a:p>
          <a:p>
            <a:pPr indent="-465137" lvl="0" marL="465137" marR="0" rtl="0" algn="l">
              <a:lnSpc>
                <a:spcPct val="100000"/>
              </a:lnSpc>
              <a:spcBef>
                <a:spcPts val="400"/>
              </a:spcBef>
              <a:spcAft>
                <a:spcPts val="0"/>
              </a:spcAft>
              <a:buClr>
                <a:srgbClr val="CC9900"/>
              </a:buClr>
              <a:buSzPts val="1800"/>
              <a:buFont typeface="Noto Sans Symbols"/>
              <a:buChar char="☸"/>
            </a:pPr>
            <a:r>
              <a:rPr b="0" i="0" lang="en-US" sz="2000" u="sng">
                <a:solidFill>
                  <a:schemeClr val="dk1"/>
                </a:solidFill>
                <a:latin typeface="Comic Sans MS"/>
                <a:ea typeface="Comic Sans MS"/>
                <a:cs typeface="Comic Sans MS"/>
                <a:sym typeface="Comic Sans MS"/>
              </a:rPr>
              <a:t>Goal</a:t>
            </a:r>
            <a:r>
              <a:rPr b="0" i="0" lang="en-US" sz="2000" u="none">
                <a:solidFill>
                  <a:schemeClr val="dk1"/>
                </a:solidFill>
                <a:latin typeface="Comic Sans MS"/>
                <a:ea typeface="Comic Sans MS"/>
                <a:cs typeface="Comic Sans MS"/>
                <a:sym typeface="Comic Sans MS"/>
              </a:rPr>
              <a:t>:  Not just individual escape from the wheel, but the salvation of all humanity through self-sacrifice of those who are already enlightened.</a:t>
            </a:r>
            <a:r>
              <a:rPr b="0" i="0" lang="en-US" sz="2000" u="none">
                <a:solidFill>
                  <a:schemeClr val="lt1"/>
                </a:solidFill>
                <a:latin typeface="Comic Sans MS"/>
                <a:ea typeface="Comic Sans MS"/>
                <a:cs typeface="Comic Sans MS"/>
                <a:sym typeface="Comic Sans MS"/>
              </a:rPr>
              <a:t>d few.</a:t>
            </a:r>
            <a:endParaRPr/>
          </a:p>
        </p:txBody>
      </p:sp>
      <p:sp>
        <p:nvSpPr>
          <p:cNvPr id="293" name="Shape 293"/>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2">
                                            <p:txEl>
                                              <p:pRg end="0" st="0"/>
                                            </p:txEl>
                                          </p:spTgt>
                                        </p:tgtEl>
                                        <p:attrNameLst>
                                          <p:attrName>style.visibility</p:attrName>
                                        </p:attrNameLst>
                                      </p:cBhvr>
                                      <p:to>
                                        <p:strVal val="visible"/>
                                      </p:to>
                                    </p:set>
                                    <p:anim calcmode="lin" valueType="num">
                                      <p:cBhvr additive="base">
                                        <p:cTn dur="500"/>
                                        <p:tgtEl>
                                          <p:spTgt spid="292">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92">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2">
                                            <p:txEl>
                                              <p:pRg end="1" st="1"/>
                                            </p:txEl>
                                          </p:spTgt>
                                        </p:tgtEl>
                                        <p:attrNameLst>
                                          <p:attrName>style.visibility</p:attrName>
                                        </p:attrNameLst>
                                      </p:cBhvr>
                                      <p:to>
                                        <p:strVal val="visible"/>
                                      </p:to>
                                    </p:set>
                                    <p:anim calcmode="lin" valueType="num">
                                      <p:cBhvr additive="base">
                                        <p:cTn dur="500"/>
                                        <p:tgtEl>
                                          <p:spTgt spid="292">
                                            <p:txEl>
                                              <p:pRg end="1" st="1"/>
                                            </p:txEl>
                                          </p:spTgt>
                                        </p:tgtEl>
                                        <p:attrNameLst>
                                          <p:attrName>ppt_w</p:attrName>
                                        </p:attrNameLst>
                                      </p:cBhvr>
                                      <p:tavLst>
                                        <p:tav fmla="" tm="0">
                                          <p:val>
                                            <p:strVal val="0"/>
                                          </p:val>
                                        </p:tav>
                                        <p:tav fmla="" tm="100000">
                                          <p:val>
                                            <p:strVal val="#ppt_w"/>
                                          </p:val>
                                        </p:tav>
                                      </p:tavLst>
                                    </p:anim>
                                    <p:anim calcmode="lin" valueType="num">
                                      <p:cBhvr additive="base">
                                        <p:cTn dur="500"/>
                                        <p:tgtEl>
                                          <p:spTgt spid="292">
                                            <p:txEl>
                                              <p:pRg end="1" st="1"/>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2">
                                            <p:txEl>
                                              <p:pRg end="2" st="2"/>
                                            </p:txEl>
                                          </p:spTgt>
                                        </p:tgtEl>
                                        <p:attrNameLst>
                                          <p:attrName>style.visibility</p:attrName>
                                        </p:attrNameLst>
                                      </p:cBhvr>
                                      <p:to>
                                        <p:strVal val="visible"/>
                                      </p:to>
                                    </p:set>
                                    <p:anim calcmode="lin" valueType="num">
                                      <p:cBhvr additive="base">
                                        <p:cTn dur="500"/>
                                        <p:tgtEl>
                                          <p:spTgt spid="292">
                                            <p:txEl>
                                              <p:pRg end="2" st="2"/>
                                            </p:txEl>
                                          </p:spTgt>
                                        </p:tgtEl>
                                        <p:attrNameLst>
                                          <p:attrName>ppt_w</p:attrName>
                                        </p:attrNameLst>
                                      </p:cBhvr>
                                      <p:tavLst>
                                        <p:tav fmla="" tm="0">
                                          <p:val>
                                            <p:strVal val="0"/>
                                          </p:val>
                                        </p:tav>
                                        <p:tav fmla="" tm="100000">
                                          <p:val>
                                            <p:strVal val="#ppt_w"/>
                                          </p:val>
                                        </p:tav>
                                      </p:tavLst>
                                    </p:anim>
                                    <p:anim calcmode="lin" valueType="num">
                                      <p:cBhvr additive="base">
                                        <p:cTn dur="500"/>
                                        <p:tgtEl>
                                          <p:spTgt spid="292">
                                            <p:txEl>
                                              <p:pRg end="2" st="2"/>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2">
                                            <p:txEl>
                                              <p:pRg end="3" st="3"/>
                                            </p:txEl>
                                          </p:spTgt>
                                        </p:tgtEl>
                                        <p:attrNameLst>
                                          <p:attrName>style.visibility</p:attrName>
                                        </p:attrNameLst>
                                      </p:cBhvr>
                                      <p:to>
                                        <p:strVal val="visible"/>
                                      </p:to>
                                    </p:set>
                                    <p:anim calcmode="lin" valueType="num">
                                      <p:cBhvr additive="base">
                                        <p:cTn dur="500"/>
                                        <p:tgtEl>
                                          <p:spTgt spid="292">
                                            <p:txEl>
                                              <p:pRg end="3" st="3"/>
                                            </p:txEl>
                                          </p:spTgt>
                                        </p:tgtEl>
                                        <p:attrNameLst>
                                          <p:attrName>ppt_w</p:attrName>
                                        </p:attrNameLst>
                                      </p:cBhvr>
                                      <p:tavLst>
                                        <p:tav fmla="" tm="0">
                                          <p:val>
                                            <p:strVal val="0"/>
                                          </p:val>
                                        </p:tav>
                                        <p:tav fmla="" tm="100000">
                                          <p:val>
                                            <p:strVal val="#ppt_w"/>
                                          </p:val>
                                        </p:tav>
                                      </p:tavLst>
                                    </p:anim>
                                    <p:anim calcmode="lin" valueType="num">
                                      <p:cBhvr additive="base">
                                        <p:cTn dur="500"/>
                                        <p:tgtEl>
                                          <p:spTgt spid="292">
                                            <p:txEl>
                                              <p:pRg end="3" st="3"/>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2">
                                            <p:txEl>
                                              <p:pRg end="4" st="4"/>
                                            </p:txEl>
                                          </p:spTgt>
                                        </p:tgtEl>
                                        <p:attrNameLst>
                                          <p:attrName>style.visibility</p:attrName>
                                        </p:attrNameLst>
                                      </p:cBhvr>
                                      <p:to>
                                        <p:strVal val="visible"/>
                                      </p:to>
                                    </p:set>
                                    <p:anim calcmode="lin" valueType="num">
                                      <p:cBhvr additive="base">
                                        <p:cTn dur="500"/>
                                        <p:tgtEl>
                                          <p:spTgt spid="292">
                                            <p:txEl>
                                              <p:pRg end="4" st="4"/>
                                            </p:txEl>
                                          </p:spTgt>
                                        </p:tgtEl>
                                        <p:attrNameLst>
                                          <p:attrName>ppt_w</p:attrName>
                                        </p:attrNameLst>
                                      </p:cBhvr>
                                      <p:tavLst>
                                        <p:tav fmla="" tm="0">
                                          <p:val>
                                            <p:strVal val="0"/>
                                          </p:val>
                                        </p:tav>
                                        <p:tav fmla="" tm="100000">
                                          <p:val>
                                            <p:strVal val="#ppt_w"/>
                                          </p:val>
                                        </p:tav>
                                      </p:tavLst>
                                    </p:anim>
                                    <p:anim calcmode="lin" valueType="num">
                                      <p:cBhvr additive="base">
                                        <p:cTn dur="500"/>
                                        <p:tgtEl>
                                          <p:spTgt spid="292">
                                            <p:txEl>
                                              <p:pRg end="4" st="4"/>
                                            </p:txEl>
                                          </p:spTgt>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97" name="Shape 297"/>
        <p:cNvGrpSpPr/>
        <p:nvPr/>
      </p:nvGrpSpPr>
      <p:grpSpPr>
        <a:xfrm>
          <a:off x="0" y="0"/>
          <a:ext cx="0" cy="0"/>
          <a:chOff x="0" y="0"/>
          <a:chExt cx="0" cy="0"/>
        </a:xfrm>
      </p:grpSpPr>
      <p:sp>
        <p:nvSpPr>
          <p:cNvPr id="298" name="Shape 298"/>
          <p:cNvSpPr txBox="1"/>
          <p:nvPr/>
        </p:nvSpPr>
        <p:spPr>
          <a:xfrm>
            <a:off x="990600" y="304800"/>
            <a:ext cx="71628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Tibetan Buddhism</a:t>
            </a:r>
            <a:endParaRPr/>
          </a:p>
        </p:txBody>
      </p:sp>
      <p:sp>
        <p:nvSpPr>
          <p:cNvPr id="299" name="Shape 299"/>
          <p:cNvSpPr txBox="1"/>
          <p:nvPr/>
        </p:nvSpPr>
        <p:spPr>
          <a:xfrm>
            <a:off x="533400" y="1600200"/>
            <a:ext cx="4724400" cy="3733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Developed in Tibet in the 7c CE.</a:t>
            </a:r>
            <a:endParaRPr/>
          </a:p>
          <a:p>
            <a:pPr indent="-342900" lvl="0" marL="342900"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A mix of Theravada and Mahayana.</a:t>
            </a:r>
            <a:endParaRPr/>
          </a:p>
          <a:p>
            <a:pPr indent="-342900" lvl="0" marL="342900" marR="0" rtl="0" algn="l">
              <a:lnSpc>
                <a:spcPct val="100000"/>
              </a:lnSpc>
              <a:spcBef>
                <a:spcPts val="400"/>
              </a:spcBef>
              <a:spcAft>
                <a:spcPts val="0"/>
              </a:spcAft>
              <a:buClr>
                <a:srgbClr val="CC9900"/>
              </a:buClr>
              <a:buSzPts val="1800"/>
              <a:buFont typeface="Noto Sans Symbols"/>
              <a:buChar char="☸"/>
            </a:pPr>
            <a:r>
              <a:rPr b="0" i="0" lang="en-US" sz="2000" u="none">
                <a:solidFill>
                  <a:schemeClr val="dk1"/>
                </a:solidFill>
                <a:latin typeface="Comic Sans MS"/>
                <a:ea typeface="Comic Sans MS"/>
                <a:cs typeface="Comic Sans MS"/>
                <a:sym typeface="Comic Sans MS"/>
              </a:rPr>
              <a:t>Boddhisatvas include Lamas, like the Dalai Lama.</a:t>
            </a:r>
            <a:endParaRPr/>
          </a:p>
          <a:p>
            <a:pPr indent="-342900" lvl="0" marL="342900" marR="0" rtl="0" algn="l">
              <a:lnSpc>
                <a:spcPct val="100000"/>
              </a:lnSpc>
              <a:spcBef>
                <a:spcPts val="400"/>
              </a:spcBef>
              <a:spcAft>
                <a:spcPts val="0"/>
              </a:spcAft>
              <a:buClr>
                <a:schemeClr val="dk1"/>
              </a:buClr>
              <a:buSzPts val="2000"/>
              <a:buFont typeface="Comic Sans MS"/>
              <a:buNone/>
            </a:pPr>
            <a:br>
              <a:rPr b="0" i="0" lang="en-US" sz="2000" u="none">
                <a:solidFill>
                  <a:schemeClr val="dk1"/>
                </a:solidFill>
                <a:latin typeface="Comic Sans MS"/>
                <a:ea typeface="Comic Sans MS"/>
                <a:cs typeface="Comic Sans MS"/>
                <a:sym typeface="Comic Sans MS"/>
              </a:rPr>
            </a:br>
            <a:endParaRPr/>
          </a:p>
        </p:txBody>
      </p:sp>
      <p:pic>
        <p:nvPicPr>
          <p:cNvPr descr="buddhatibetan" id="300" name="Shape 300"/>
          <p:cNvPicPr preferRelativeResize="0"/>
          <p:nvPr>
            <p:ph idx="1" type="body"/>
          </p:nvPr>
        </p:nvPicPr>
        <p:blipFill rotWithShape="1">
          <a:blip r:embed="rId3">
            <a:alphaModFix/>
          </a:blip>
          <a:srcRect b="0" l="0" r="0" t="0"/>
          <a:stretch/>
        </p:blipFill>
        <p:spPr>
          <a:xfrm>
            <a:off x="1447800" y="3276600"/>
            <a:ext cx="2744787" cy="3417887"/>
          </a:xfrm>
          <a:prstGeom prst="rect">
            <a:avLst/>
          </a:prstGeom>
          <a:noFill/>
          <a:ln cap="flat" cmpd="sng" w="9525">
            <a:solidFill>
              <a:srgbClr val="CC9900"/>
            </a:solidFill>
            <a:prstDash val="solid"/>
            <a:miter lim="524288"/>
            <a:headEnd len="sm" w="sm" type="none"/>
            <a:tailEnd len="sm" w="sm" type="none"/>
          </a:ln>
        </p:spPr>
      </p:pic>
      <p:sp>
        <p:nvSpPr>
          <p:cNvPr id="301" name="Shape 301"/>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pic>
        <p:nvPicPr>
          <p:cNvPr descr="Dalai Lama" id="302" name="Shape 302"/>
          <p:cNvPicPr preferRelativeResize="0"/>
          <p:nvPr/>
        </p:nvPicPr>
        <p:blipFill rotWithShape="1">
          <a:blip r:embed="rId4">
            <a:alphaModFix/>
          </a:blip>
          <a:srcRect b="0" l="0" r="0" t="0"/>
          <a:stretch/>
        </p:blipFill>
        <p:spPr>
          <a:xfrm>
            <a:off x="5638800" y="1905000"/>
            <a:ext cx="3121076" cy="4629150"/>
          </a:xfrm>
          <a:prstGeom prst="rect">
            <a:avLst/>
          </a:prstGeom>
          <a:noFill/>
          <a:ln cap="flat" cmpd="sng" w="9525">
            <a:solidFill>
              <a:srgbClr val="CC9900"/>
            </a:solidFill>
            <a:prstDash val="solid"/>
            <a:miter lim="800000"/>
            <a:headEnd len="sm" w="sm" type="none"/>
            <a:tailEnd len="sm" w="sm" type="none"/>
          </a:ln>
        </p:spPr>
      </p:pic>
    </p:spTree>
  </p:cSld>
  <p:clrMapOvr>
    <a:masterClrMapping/>
  </p:clrMapOvr>
  <p:transition spd="slow">
    <p:fade thruBlk="1"/>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
                                            <p:txEl>
                                              <p:pRg end="0" st="0"/>
                                            </p:txEl>
                                          </p:spTgt>
                                        </p:tgtEl>
                                        <p:attrNameLst>
                                          <p:attrName>style.visibility</p:attrName>
                                        </p:attrNameLst>
                                      </p:cBhvr>
                                      <p:to>
                                        <p:strVal val="visible"/>
                                      </p:to>
                                    </p:set>
                                    <p:anim calcmode="lin" valueType="num">
                                      <p:cBhvr additive="base">
                                        <p:cTn dur="500"/>
                                        <p:tgtEl>
                                          <p:spTgt spid="299">
                                            <p:txEl>
                                              <p:pRg end="0" st="0"/>
                                            </p:txEl>
                                          </p:spTgt>
                                        </p:tgtEl>
                                        <p:attrNameLst>
                                          <p:attrName>ppt_w</p:attrName>
                                        </p:attrNameLst>
                                      </p:cBhvr>
                                      <p:tavLst>
                                        <p:tav fmla="" tm="0">
                                          <p:val>
                                            <p:strVal val="0"/>
                                          </p:val>
                                        </p:tav>
                                        <p:tav fmla="" tm="100000">
                                          <p:val>
                                            <p:strVal val="#ppt_w"/>
                                          </p:val>
                                        </p:tav>
                                      </p:tavLst>
                                    </p:anim>
                                    <p:anim calcmode="lin" valueType="num">
                                      <p:cBhvr additive="base">
                                        <p:cTn dur="500"/>
                                        <p:tgtEl>
                                          <p:spTgt spid="299">
                                            <p:txEl>
                                              <p:pRg end="0" st="0"/>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
                                            <p:txEl>
                                              <p:pRg end="1" st="1"/>
                                            </p:txEl>
                                          </p:spTgt>
                                        </p:tgtEl>
                                        <p:attrNameLst>
                                          <p:attrName>style.visibility</p:attrName>
                                        </p:attrNameLst>
                                      </p:cBhvr>
                                      <p:to>
                                        <p:strVal val="visible"/>
                                      </p:to>
                                    </p:set>
                                    <p:anim calcmode="lin" valueType="num">
                                      <p:cBhvr additive="base">
                                        <p:cTn dur="500"/>
                                        <p:tgtEl>
                                          <p:spTgt spid="299">
                                            <p:txEl>
                                              <p:pRg end="1" st="1"/>
                                            </p:txEl>
                                          </p:spTgt>
                                        </p:tgtEl>
                                        <p:attrNameLst>
                                          <p:attrName>ppt_w</p:attrName>
                                        </p:attrNameLst>
                                      </p:cBhvr>
                                      <p:tavLst>
                                        <p:tav fmla="" tm="0">
                                          <p:val>
                                            <p:strVal val="0"/>
                                          </p:val>
                                        </p:tav>
                                        <p:tav fmla="" tm="100000">
                                          <p:val>
                                            <p:strVal val="#ppt_w"/>
                                          </p:val>
                                        </p:tav>
                                      </p:tavLst>
                                    </p:anim>
                                    <p:anim calcmode="lin" valueType="num">
                                      <p:cBhvr additive="base">
                                        <p:cTn dur="500"/>
                                        <p:tgtEl>
                                          <p:spTgt spid="299">
                                            <p:txEl>
                                              <p:pRg end="1" st="1"/>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
                                            <p:txEl>
                                              <p:pRg end="2" st="2"/>
                                            </p:txEl>
                                          </p:spTgt>
                                        </p:tgtEl>
                                        <p:attrNameLst>
                                          <p:attrName>style.visibility</p:attrName>
                                        </p:attrNameLst>
                                      </p:cBhvr>
                                      <p:to>
                                        <p:strVal val="visible"/>
                                      </p:to>
                                    </p:set>
                                    <p:anim calcmode="lin" valueType="num">
                                      <p:cBhvr additive="base">
                                        <p:cTn dur="500"/>
                                        <p:tgtEl>
                                          <p:spTgt spid="299">
                                            <p:txEl>
                                              <p:pRg end="2" st="2"/>
                                            </p:txEl>
                                          </p:spTgt>
                                        </p:tgtEl>
                                        <p:attrNameLst>
                                          <p:attrName>ppt_w</p:attrName>
                                        </p:attrNameLst>
                                      </p:cBhvr>
                                      <p:tavLst>
                                        <p:tav fmla="" tm="0">
                                          <p:val>
                                            <p:strVal val="0"/>
                                          </p:val>
                                        </p:tav>
                                        <p:tav fmla="" tm="100000">
                                          <p:val>
                                            <p:strVal val="#ppt_w"/>
                                          </p:val>
                                        </p:tav>
                                      </p:tavLst>
                                    </p:anim>
                                    <p:anim calcmode="lin" valueType="num">
                                      <p:cBhvr additive="base">
                                        <p:cTn dur="500"/>
                                        <p:tgtEl>
                                          <p:spTgt spid="299">
                                            <p:txEl>
                                              <p:pRg end="2" st="2"/>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299">
                                            <p:txEl>
                                              <p:pRg end="3" st="3"/>
                                            </p:txEl>
                                          </p:spTgt>
                                        </p:tgtEl>
                                        <p:attrNameLst>
                                          <p:attrName>style.visibility</p:attrName>
                                        </p:attrNameLst>
                                      </p:cBhvr>
                                      <p:to>
                                        <p:strVal val="visible"/>
                                      </p:to>
                                    </p:set>
                                    <p:anim calcmode="lin" valueType="num">
                                      <p:cBhvr additive="base">
                                        <p:cTn dur="500"/>
                                        <p:tgtEl>
                                          <p:spTgt spid="299">
                                            <p:txEl>
                                              <p:pRg end="3" st="3"/>
                                            </p:txEl>
                                          </p:spTgt>
                                        </p:tgtEl>
                                        <p:attrNameLst>
                                          <p:attrName>ppt_w</p:attrName>
                                        </p:attrNameLst>
                                      </p:cBhvr>
                                      <p:tavLst>
                                        <p:tav fmla="" tm="0">
                                          <p:val>
                                            <p:strVal val="0"/>
                                          </p:val>
                                        </p:tav>
                                        <p:tav fmla="" tm="100000">
                                          <p:val>
                                            <p:strVal val="#ppt_w"/>
                                          </p:val>
                                        </p:tav>
                                      </p:tavLst>
                                    </p:anim>
                                    <p:anim calcmode="lin" valueType="num">
                                      <p:cBhvr additive="base">
                                        <p:cTn dur="500"/>
                                        <p:tgtEl>
                                          <p:spTgt spid="299">
                                            <p:txEl>
                                              <p:pRg end="3" st="3"/>
                                            </p:txEl>
                                          </p:spTgt>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0"/>
                                        </p:tgtEl>
                                        <p:attrNameLst>
                                          <p:attrName>style.visibility</p:attrName>
                                        </p:attrNameLst>
                                      </p:cBhvr>
                                      <p:to>
                                        <p:strVal val="visible"/>
                                      </p:to>
                                    </p:set>
                                    <p:animEffect filter="fade" transition="in">
                                      <p:cBhvr>
                                        <p:cTn dur="500"/>
                                        <p:tgtEl>
                                          <p:spTgt spid="3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grpSp>
        <p:nvGrpSpPr>
          <p:cNvPr id="140" name="Shape 140"/>
          <p:cNvGrpSpPr/>
          <p:nvPr/>
        </p:nvGrpSpPr>
        <p:grpSpPr>
          <a:xfrm>
            <a:off x="609600" y="381000"/>
            <a:ext cx="7848599" cy="5562600"/>
            <a:chOff x="1828800" y="2060575"/>
            <a:chExt cx="7770812" cy="1143000"/>
          </a:xfrm>
        </p:grpSpPr>
        <p:cxnSp>
          <p:nvCxnSpPr>
            <p:cNvPr id="141" name="Shape 141"/>
            <p:cNvCxnSpPr/>
            <p:nvPr/>
          </p:nvCxnSpPr>
          <p:spPr>
            <a:xfrm flipH="1" rot="5400000">
              <a:off x="7200106" y="1032668"/>
              <a:ext cx="228600" cy="3198812"/>
            </a:xfrm>
            <a:prstGeom prst="bentConnector3">
              <a:avLst>
                <a:gd fmla="val 88309" name="adj1"/>
              </a:avLst>
            </a:prstGeom>
            <a:solidFill>
              <a:srgbClr val="FFFFFF"/>
            </a:solidFill>
            <a:ln cap="flat" cmpd="sng" w="28575">
              <a:solidFill>
                <a:schemeClr val="dk1"/>
              </a:solidFill>
              <a:prstDash val="solid"/>
              <a:miter lim="800000"/>
              <a:headEnd len="sm" w="sm" type="none"/>
              <a:tailEnd len="sm" w="sm" type="none"/>
            </a:ln>
          </p:spPr>
        </p:cxnSp>
        <p:cxnSp>
          <p:nvCxnSpPr>
            <p:cNvPr id="142" name="Shape 142"/>
            <p:cNvCxnSpPr/>
            <p:nvPr/>
          </p:nvCxnSpPr>
          <p:spPr>
            <a:xfrm flipH="1" rot="5400000">
              <a:off x="6400800" y="1831975"/>
              <a:ext cx="228600" cy="1600200"/>
            </a:xfrm>
            <a:prstGeom prst="bentConnector3">
              <a:avLst>
                <a:gd fmla="val 88309" name="adj1"/>
              </a:avLst>
            </a:prstGeom>
            <a:solidFill>
              <a:srgbClr val="FFFFFF"/>
            </a:solidFill>
            <a:ln cap="flat" cmpd="sng" w="28575">
              <a:solidFill>
                <a:schemeClr val="dk1"/>
              </a:solidFill>
              <a:prstDash val="solid"/>
              <a:miter lim="800000"/>
              <a:headEnd len="sm" w="sm" type="none"/>
              <a:tailEnd len="sm" w="sm" type="none"/>
            </a:ln>
          </p:spPr>
        </p:cxnSp>
        <p:cxnSp>
          <p:nvCxnSpPr>
            <p:cNvPr id="143" name="Shape 143"/>
            <p:cNvCxnSpPr/>
            <p:nvPr/>
          </p:nvCxnSpPr>
          <p:spPr>
            <a:xfrm rot="-5400000">
              <a:off x="5601493" y="2631281"/>
              <a:ext cx="228600" cy="1587"/>
            </a:xfrm>
            <a:prstGeom prst="straightConnector1">
              <a:avLst/>
            </a:prstGeom>
            <a:solidFill>
              <a:srgbClr val="FFFFFF"/>
            </a:solidFill>
            <a:ln cap="flat" cmpd="sng" w="28575">
              <a:solidFill>
                <a:schemeClr val="dk1"/>
              </a:solidFill>
              <a:prstDash val="solid"/>
              <a:miter lim="800000"/>
              <a:headEnd len="sm" w="sm" type="none"/>
              <a:tailEnd len="sm" w="sm" type="none"/>
            </a:ln>
          </p:spPr>
        </p:cxnSp>
        <p:cxnSp>
          <p:nvCxnSpPr>
            <p:cNvPr id="144" name="Shape 144"/>
            <p:cNvCxnSpPr/>
            <p:nvPr/>
          </p:nvCxnSpPr>
          <p:spPr>
            <a:xfrm rot="-5400000">
              <a:off x="4800600" y="1831975"/>
              <a:ext cx="228600" cy="1600200"/>
            </a:xfrm>
            <a:prstGeom prst="bentConnector3">
              <a:avLst>
                <a:gd fmla="val 88309" name="adj1"/>
              </a:avLst>
            </a:prstGeom>
            <a:solidFill>
              <a:srgbClr val="FFFFFF"/>
            </a:solidFill>
            <a:ln cap="flat" cmpd="sng" w="28575">
              <a:solidFill>
                <a:schemeClr val="dk1"/>
              </a:solidFill>
              <a:prstDash val="solid"/>
              <a:miter lim="800000"/>
              <a:headEnd len="sm" w="sm" type="none"/>
              <a:tailEnd len="sm" w="sm" type="none"/>
            </a:ln>
          </p:spPr>
        </p:cxnSp>
        <p:cxnSp>
          <p:nvCxnSpPr>
            <p:cNvPr id="145" name="Shape 145"/>
            <p:cNvCxnSpPr/>
            <p:nvPr/>
          </p:nvCxnSpPr>
          <p:spPr>
            <a:xfrm rot="-5400000">
              <a:off x="4000500" y="1031875"/>
              <a:ext cx="228600" cy="3200400"/>
            </a:xfrm>
            <a:prstGeom prst="bentConnector3">
              <a:avLst>
                <a:gd fmla="val 88309" name="adj1"/>
              </a:avLst>
            </a:prstGeom>
            <a:solidFill>
              <a:srgbClr val="FFFFFF"/>
            </a:solidFill>
            <a:ln cap="flat" cmpd="sng" w="28575">
              <a:solidFill>
                <a:schemeClr val="dk1"/>
              </a:solidFill>
              <a:prstDash val="solid"/>
              <a:miter lim="800000"/>
              <a:headEnd len="sm" w="sm" type="none"/>
              <a:tailEnd len="sm" w="sm" type="none"/>
            </a:ln>
          </p:spPr>
        </p:cxnSp>
        <p:sp>
          <p:nvSpPr>
            <p:cNvPr id="146" name="Shape 146"/>
            <p:cNvSpPr/>
            <p:nvPr/>
          </p:nvSpPr>
          <p:spPr>
            <a:xfrm>
              <a:off x="5027612" y="2060575"/>
              <a:ext cx="1371600" cy="457200"/>
            </a:xfrm>
            <a:prstGeom prst="roundRect">
              <a:avLst>
                <a:gd fmla="val 16667" name="adj"/>
              </a:avLst>
            </a:prstGeom>
            <a:noFill/>
            <a:ln cap="flat" cmpd="sng" w="9525">
              <a:solidFill>
                <a:schemeClr val="dk1"/>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Five</a:t>
              </a:r>
              <a:endParaRPr/>
            </a:p>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Major</a:t>
              </a:r>
              <a:endParaRPr/>
            </a:p>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World</a:t>
              </a:r>
              <a:endParaRPr/>
            </a:p>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Religions</a:t>
              </a:r>
              <a:endParaRPr/>
            </a:p>
          </p:txBody>
        </p:sp>
        <p:sp>
          <p:nvSpPr>
            <p:cNvPr id="147" name="Shape 147"/>
            <p:cNvSpPr/>
            <p:nvPr/>
          </p:nvSpPr>
          <p:spPr>
            <a:xfrm>
              <a:off x="1828800" y="2746375"/>
              <a:ext cx="1371600" cy="457200"/>
            </a:xfrm>
            <a:prstGeom prst="roundRect">
              <a:avLst>
                <a:gd fmla="val 16667" name="adj"/>
              </a:avLst>
            </a:prstGeom>
            <a:noFill/>
            <a:ln cap="flat" cmpd="sng" w="9525">
              <a:solidFill>
                <a:schemeClr val="dk1"/>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Hinduism</a:t>
              </a:r>
              <a:endParaRPr/>
            </a:p>
          </p:txBody>
        </p:sp>
        <p:sp>
          <p:nvSpPr>
            <p:cNvPr id="148" name="Shape 148"/>
            <p:cNvSpPr/>
            <p:nvPr/>
          </p:nvSpPr>
          <p:spPr>
            <a:xfrm>
              <a:off x="3429000" y="2746375"/>
              <a:ext cx="1371600" cy="457200"/>
            </a:xfrm>
            <a:prstGeom prst="roundRect">
              <a:avLst>
                <a:gd fmla="val 16667" name="adj"/>
              </a:avLst>
            </a:prstGeom>
            <a:noFill/>
            <a:ln cap="flat" cmpd="sng" w="9525">
              <a:solidFill>
                <a:schemeClr val="dk1"/>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Buddhism</a:t>
              </a:r>
              <a:endParaRPr/>
            </a:p>
          </p:txBody>
        </p:sp>
        <p:sp>
          <p:nvSpPr>
            <p:cNvPr id="149" name="Shape 149"/>
            <p:cNvSpPr/>
            <p:nvPr/>
          </p:nvSpPr>
          <p:spPr>
            <a:xfrm>
              <a:off x="5029200" y="2746375"/>
              <a:ext cx="1371600" cy="457200"/>
            </a:xfrm>
            <a:prstGeom prst="roundRect">
              <a:avLst>
                <a:gd fmla="val 16667" name="adj"/>
              </a:avLst>
            </a:prstGeom>
            <a:noFill/>
            <a:ln cap="flat" cmpd="sng" w="9525">
              <a:solidFill>
                <a:schemeClr val="dk1"/>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Judaism</a:t>
              </a:r>
              <a:endParaRPr/>
            </a:p>
          </p:txBody>
        </p:sp>
        <p:sp>
          <p:nvSpPr>
            <p:cNvPr id="150" name="Shape 150"/>
            <p:cNvSpPr/>
            <p:nvPr/>
          </p:nvSpPr>
          <p:spPr>
            <a:xfrm>
              <a:off x="6629400" y="2746375"/>
              <a:ext cx="1370012" cy="457200"/>
            </a:xfrm>
            <a:prstGeom prst="roundRect">
              <a:avLst>
                <a:gd fmla="val 16667" name="adj"/>
              </a:avLst>
            </a:prstGeom>
            <a:noFill/>
            <a:ln cap="flat" cmpd="sng" w="9525">
              <a:solidFill>
                <a:schemeClr val="dk1"/>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Christianity</a:t>
              </a:r>
              <a:endParaRPr/>
            </a:p>
          </p:txBody>
        </p:sp>
        <p:sp>
          <p:nvSpPr>
            <p:cNvPr id="151" name="Shape 151"/>
            <p:cNvSpPr/>
            <p:nvPr/>
          </p:nvSpPr>
          <p:spPr>
            <a:xfrm>
              <a:off x="8228012" y="2746375"/>
              <a:ext cx="1371600" cy="457200"/>
            </a:xfrm>
            <a:prstGeom prst="roundRect">
              <a:avLst>
                <a:gd fmla="val 16667" name="adj"/>
              </a:avLst>
            </a:prstGeom>
            <a:noFill/>
            <a:ln cap="flat" cmpd="sng" w="9525">
              <a:solidFill>
                <a:schemeClr val="dk1"/>
              </a:solidFill>
              <a:prstDash val="solid"/>
              <a:miter lim="800000"/>
              <a:headEnd len="sm" w="sm" type="none"/>
              <a:tailEnd len="sm" w="sm" type="none"/>
            </a:ln>
          </p:spPr>
          <p:txBody>
            <a:bodyPr anchorCtr="0" anchor="ctr" bIns="0" lIns="0" spcFirstLastPara="1" rIns="0" wrap="square" tIns="0">
              <a:noAutofit/>
            </a:bodyPr>
            <a:lstStyle/>
            <a:p>
              <a:pPr indent="0" lvl="0" marL="0" marR="0" rtl="0" algn="ctr">
                <a:lnSpc>
                  <a:spcPct val="100000"/>
                </a:lnSpc>
                <a:spcBef>
                  <a:spcPts val="0"/>
                </a:spcBef>
                <a:spcAft>
                  <a:spcPts val="0"/>
                </a:spcAft>
                <a:buClr>
                  <a:schemeClr val="dk1"/>
                </a:buClr>
                <a:buSzPts val="2400"/>
                <a:buFont typeface="Arial"/>
                <a:buNone/>
              </a:pPr>
              <a:r>
                <a:rPr b="0" i="0" lang="en-US" sz="2400" u="none">
                  <a:solidFill>
                    <a:schemeClr val="dk1"/>
                  </a:solidFill>
                  <a:latin typeface="Arial"/>
                  <a:ea typeface="Arial"/>
                  <a:cs typeface="Arial"/>
                  <a:sym typeface="Arial"/>
                </a:rPr>
                <a:t>Islam</a:t>
              </a:r>
              <a:endParaRPr/>
            </a:p>
          </p:txBody>
        </p:sp>
      </p:grpSp>
      <p:pic>
        <p:nvPicPr>
          <p:cNvPr descr="coexist" id="152" name="Shape 152"/>
          <p:cNvPicPr preferRelativeResize="0"/>
          <p:nvPr/>
        </p:nvPicPr>
        <p:blipFill rotWithShape="1">
          <a:blip r:embed="rId3">
            <a:alphaModFix/>
          </a:blip>
          <a:srcRect b="0" l="0" r="0" t="0"/>
          <a:stretch/>
        </p:blipFill>
        <p:spPr>
          <a:xfrm>
            <a:off x="5410200" y="1752600"/>
            <a:ext cx="3460050" cy="116133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Shape 307"/>
          <p:cNvSpPr txBox="1"/>
          <p:nvPr>
            <p:ph type="title"/>
          </p:nvPr>
        </p:nvSpPr>
        <p:spPr>
          <a:xfrm>
            <a:off x="457200" y="274637"/>
            <a:ext cx="82296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Buddhism – Map!</a:t>
            </a:r>
            <a:endParaRPr/>
          </a:p>
        </p:txBody>
      </p:sp>
      <p:sp>
        <p:nvSpPr>
          <p:cNvPr id="308" name="Shape 308"/>
          <p:cNvSpPr txBox="1"/>
          <p:nvPr>
            <p:ph idx="1" type="body"/>
          </p:nvPr>
        </p:nvSpPr>
        <p:spPr>
          <a:xfrm>
            <a:off x="457200" y="1535112"/>
            <a:ext cx="4040187"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Buddhism in 1500 C.E.</a:t>
            </a:r>
            <a:endParaRPr/>
          </a:p>
        </p:txBody>
      </p:sp>
      <p:pic>
        <p:nvPicPr>
          <p:cNvPr descr="Buddhism Map.jpg" id="309" name="Shape 309"/>
          <p:cNvPicPr preferRelativeResize="0"/>
          <p:nvPr>
            <p:ph idx="1" type="body"/>
          </p:nvPr>
        </p:nvPicPr>
        <p:blipFill rotWithShape="1">
          <a:blip r:embed="rId3">
            <a:alphaModFix/>
          </a:blip>
          <a:srcRect b="0" l="0" r="0" t="0"/>
          <a:stretch/>
        </p:blipFill>
        <p:spPr>
          <a:xfrm>
            <a:off x="228600" y="2501900"/>
            <a:ext cx="4419600" cy="3746500"/>
          </a:xfrm>
          <a:prstGeom prst="rect">
            <a:avLst/>
          </a:prstGeom>
          <a:noFill/>
          <a:ln>
            <a:noFill/>
          </a:ln>
        </p:spPr>
      </p:pic>
      <p:sp>
        <p:nvSpPr>
          <p:cNvPr id="310" name="Shape 310"/>
          <p:cNvSpPr txBox="1"/>
          <p:nvPr>
            <p:ph idx="1" type="body"/>
          </p:nvPr>
        </p:nvSpPr>
        <p:spPr>
          <a:xfrm>
            <a:off x="4645025" y="1535112"/>
            <a:ext cx="4041775"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Buddhism Today</a:t>
            </a:r>
            <a:endParaRPr/>
          </a:p>
        </p:txBody>
      </p:sp>
      <p:pic>
        <p:nvPicPr>
          <p:cNvPr descr="Buddhism Map.jpg" id="311" name="Shape 311"/>
          <p:cNvPicPr preferRelativeResize="0"/>
          <p:nvPr>
            <p:ph idx="2" type="body"/>
          </p:nvPr>
        </p:nvPicPr>
        <p:blipFill rotWithShape="1">
          <a:blip r:embed="rId3">
            <a:alphaModFix/>
          </a:blip>
          <a:srcRect b="0" l="0" r="0" t="0"/>
          <a:stretch/>
        </p:blipFill>
        <p:spPr>
          <a:xfrm>
            <a:off x="4724400" y="2501900"/>
            <a:ext cx="4419600" cy="3746500"/>
          </a:xfrm>
          <a:prstGeom prst="rect">
            <a:avLst/>
          </a:prstGeom>
          <a:noFill/>
          <a:ln>
            <a:noFill/>
          </a:ln>
        </p:spPr>
      </p:pic>
      <p:sp>
        <p:nvSpPr>
          <p:cNvPr id="312" name="Shape 312"/>
          <p:cNvSpPr txBox="1"/>
          <p:nvPr/>
        </p:nvSpPr>
        <p:spPr>
          <a:xfrm>
            <a:off x="533400" y="6324600"/>
            <a:ext cx="82296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Buddhism located in Southeast and East Asia (China) Then and Now</a:t>
            </a:r>
            <a:endParaRPr/>
          </a:p>
        </p:txBody>
      </p:sp>
      <p:pic>
        <p:nvPicPr>
          <p:cNvPr descr="White-Lotus-5" id="313" name="Shape 313"/>
          <p:cNvPicPr preferRelativeResize="0"/>
          <p:nvPr/>
        </p:nvPicPr>
        <p:blipFill rotWithShape="1">
          <a:blip r:embed="rId4">
            <a:alphaModFix/>
          </a:blip>
          <a:srcRect b="0" l="0" r="0" t="0"/>
          <a:stretch/>
        </p:blipFill>
        <p:spPr>
          <a:xfrm>
            <a:off x="6934200" y="0"/>
            <a:ext cx="2200132" cy="16529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sp>
        <p:nvSpPr>
          <p:cNvPr id="318" name="Shape 318"/>
          <p:cNvSpPr txBox="1"/>
          <p:nvPr>
            <p:ph type="ctrTitle"/>
          </p:nvPr>
        </p:nvSpPr>
        <p:spPr>
          <a:xfrm>
            <a:off x="685800" y="685800"/>
            <a:ext cx="7772400" cy="2127250"/>
          </a:xfrm>
          <a:prstGeom prst="rect">
            <a:avLst/>
          </a:prstGeom>
          <a:noFill/>
          <a:ln>
            <a:noFill/>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chemeClr val="dk2"/>
              </a:buClr>
              <a:buSzPts val="5800"/>
              <a:buFont typeface="Garamond"/>
              <a:buNone/>
            </a:pPr>
            <a:r>
              <a:rPr b="0" i="0" lang="en-US" sz="5800" u="none" cap="none" strike="noStrike">
                <a:solidFill>
                  <a:schemeClr val="dk2"/>
                </a:solidFill>
                <a:latin typeface="Garamond"/>
                <a:ea typeface="Garamond"/>
                <a:cs typeface="Garamond"/>
                <a:sym typeface="Garamond"/>
              </a:rPr>
              <a:t>Judaism, Christianity, &amp; Islam</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Shape 323"/>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Brief History </a:t>
            </a:r>
            <a:endParaRPr/>
          </a:p>
        </p:txBody>
      </p:sp>
      <p:sp>
        <p:nvSpPr>
          <p:cNvPr id="324" name="Shape 324"/>
          <p:cNvSpPr txBox="1"/>
          <p:nvPr>
            <p:ph idx="1" type="body"/>
          </p:nvPr>
        </p:nvSpPr>
        <p:spPr>
          <a:xfrm>
            <a:off x="838200" y="1676400"/>
            <a:ext cx="7661275" cy="4114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lt2"/>
              </a:buClr>
              <a:buSzPts val="2100"/>
              <a:buFont typeface="Noto Sans Symbols"/>
              <a:buChar char="•"/>
            </a:pPr>
            <a:r>
              <a:rPr b="0" i="0" lang="en-US" sz="2800" u="none">
                <a:solidFill>
                  <a:srgbClr val="CC3300"/>
                </a:solidFill>
                <a:latin typeface="Verdana"/>
                <a:ea typeface="Verdana"/>
                <a:cs typeface="Verdana"/>
                <a:sym typeface="Verdana"/>
              </a:rPr>
              <a:t>Judaism</a:t>
            </a:r>
            <a:r>
              <a:rPr b="0" i="0" lang="en-US" sz="2800" u="none">
                <a:solidFill>
                  <a:schemeClr val="dk1"/>
                </a:solidFill>
                <a:latin typeface="Verdana"/>
                <a:ea typeface="Verdana"/>
                <a:cs typeface="Verdana"/>
                <a:sym typeface="Verdana"/>
              </a:rPr>
              <a:t>- The Hebrew </a:t>
            </a:r>
            <a:r>
              <a:rPr b="0" i="0" lang="en-US" sz="2800" u="none">
                <a:solidFill>
                  <a:srgbClr val="CC3300"/>
                </a:solidFill>
                <a:latin typeface="Verdana"/>
                <a:ea typeface="Verdana"/>
                <a:cs typeface="Verdana"/>
                <a:sym typeface="Verdana"/>
              </a:rPr>
              <a:t>leader Abraham</a:t>
            </a:r>
            <a:r>
              <a:rPr b="0" i="0" lang="en-US" sz="2800" u="none">
                <a:solidFill>
                  <a:schemeClr val="dk1"/>
                </a:solidFill>
                <a:latin typeface="Verdana"/>
                <a:ea typeface="Verdana"/>
                <a:cs typeface="Verdana"/>
                <a:sym typeface="Verdana"/>
              </a:rPr>
              <a:t> founded Judaism in </a:t>
            </a:r>
            <a:r>
              <a:rPr b="0" i="0" lang="en-US" sz="2800" u="none">
                <a:solidFill>
                  <a:srgbClr val="C00000"/>
                </a:solidFill>
                <a:latin typeface="Verdana"/>
                <a:ea typeface="Verdana"/>
                <a:cs typeface="Verdana"/>
                <a:sym typeface="Verdana"/>
              </a:rPr>
              <a:t>Mesopotamia </a:t>
            </a:r>
            <a:r>
              <a:rPr b="0" i="0" lang="en-US" sz="2800" u="none">
                <a:solidFill>
                  <a:schemeClr val="dk1"/>
                </a:solidFill>
                <a:latin typeface="Verdana"/>
                <a:ea typeface="Verdana"/>
                <a:cs typeface="Verdana"/>
                <a:sym typeface="Verdana"/>
              </a:rPr>
              <a:t>around 1300 B.C. Judaism is the oldest of the monotheistic faiths (religions with one God).</a:t>
            </a:r>
            <a:endParaRPr/>
          </a:p>
          <a:p>
            <a:pPr indent="-342900" lvl="0" marL="342900" marR="0" rtl="0" algn="l">
              <a:lnSpc>
                <a:spcPct val="80000"/>
              </a:lnSpc>
              <a:spcBef>
                <a:spcPts val="560"/>
              </a:spcBef>
              <a:spcAft>
                <a:spcPts val="0"/>
              </a:spcAft>
              <a:buClr>
                <a:schemeClr val="lt2"/>
              </a:buClr>
              <a:buSzPts val="2100"/>
              <a:buFont typeface="Noto Sans Symbols"/>
              <a:buChar char="•"/>
            </a:pPr>
            <a:r>
              <a:rPr b="0" i="0" lang="en-US" sz="2800" u="none">
                <a:solidFill>
                  <a:srgbClr val="CC3300"/>
                </a:solidFill>
                <a:latin typeface="Verdana"/>
                <a:ea typeface="Verdana"/>
                <a:cs typeface="Verdana"/>
                <a:sym typeface="Verdana"/>
              </a:rPr>
              <a:t>Christianity</a:t>
            </a:r>
            <a:r>
              <a:rPr b="0" i="0" lang="en-US" sz="2800" u="none">
                <a:solidFill>
                  <a:schemeClr val="dk1"/>
                </a:solidFill>
                <a:latin typeface="Verdana"/>
                <a:ea typeface="Verdana"/>
                <a:cs typeface="Verdana"/>
                <a:sym typeface="Verdana"/>
              </a:rPr>
              <a:t> - </a:t>
            </a:r>
            <a:r>
              <a:rPr b="0" i="0" lang="en-US" sz="2800" u="none">
                <a:solidFill>
                  <a:srgbClr val="CC3300"/>
                </a:solidFill>
                <a:latin typeface="Verdana"/>
                <a:ea typeface="Verdana"/>
                <a:cs typeface="Verdana"/>
                <a:sym typeface="Verdana"/>
              </a:rPr>
              <a:t>Founded by Jesus Christ</a:t>
            </a:r>
            <a:r>
              <a:rPr b="0" i="0" lang="en-US" sz="2800" u="none">
                <a:solidFill>
                  <a:schemeClr val="dk1"/>
                </a:solidFill>
                <a:latin typeface="Verdana"/>
                <a:ea typeface="Verdana"/>
                <a:cs typeface="Verdana"/>
                <a:sym typeface="Verdana"/>
              </a:rPr>
              <a:t>, who was crucified around </a:t>
            </a:r>
            <a:r>
              <a:rPr b="0" i="0" lang="en-US" sz="2800" u="none">
                <a:solidFill>
                  <a:srgbClr val="C00000"/>
                </a:solidFill>
                <a:latin typeface="Verdana"/>
                <a:ea typeface="Verdana"/>
                <a:cs typeface="Verdana"/>
                <a:sym typeface="Verdana"/>
              </a:rPr>
              <a:t>A.D. 33 </a:t>
            </a:r>
            <a:r>
              <a:rPr b="0" i="0" lang="en-US" sz="2800" u="none">
                <a:solidFill>
                  <a:schemeClr val="dk1"/>
                </a:solidFill>
                <a:latin typeface="Verdana"/>
                <a:ea typeface="Verdana"/>
                <a:cs typeface="Verdana"/>
                <a:sym typeface="Verdana"/>
              </a:rPr>
              <a:t>in </a:t>
            </a:r>
            <a:r>
              <a:rPr b="0" i="0" lang="en-US" sz="2800" u="none">
                <a:solidFill>
                  <a:srgbClr val="C00000"/>
                </a:solidFill>
                <a:latin typeface="Verdana"/>
                <a:ea typeface="Verdana"/>
                <a:cs typeface="Verdana"/>
                <a:sym typeface="Verdana"/>
              </a:rPr>
              <a:t>Palestine</a:t>
            </a:r>
            <a:r>
              <a:rPr b="0" i="0" lang="en-US" sz="2800" u="none">
                <a:solidFill>
                  <a:schemeClr val="dk1"/>
                </a:solidFill>
                <a:latin typeface="Verdana"/>
                <a:ea typeface="Verdana"/>
                <a:cs typeface="Verdana"/>
                <a:sym typeface="Verdana"/>
              </a:rPr>
              <a:t> in the city of Jerusalem. It was after his death when his followers came to believe in him as the Christ, the Messiah.</a:t>
            </a:r>
            <a:endParaRPr/>
          </a:p>
          <a:p>
            <a:pPr indent="-342900" lvl="0" marL="342900" marR="0" rtl="0" algn="l">
              <a:lnSpc>
                <a:spcPct val="80000"/>
              </a:lnSpc>
              <a:spcBef>
                <a:spcPts val="560"/>
              </a:spcBef>
              <a:spcAft>
                <a:spcPts val="0"/>
              </a:spcAft>
              <a:buClr>
                <a:schemeClr val="lt2"/>
              </a:buClr>
              <a:buSzPts val="2100"/>
              <a:buFont typeface="Noto Sans Symbols"/>
              <a:buChar char="•"/>
            </a:pPr>
            <a:r>
              <a:rPr b="0" i="0" lang="en-US" sz="2800" u="none">
                <a:solidFill>
                  <a:srgbClr val="CC3300"/>
                </a:solidFill>
                <a:latin typeface="Verdana"/>
                <a:ea typeface="Verdana"/>
                <a:cs typeface="Verdana"/>
                <a:sym typeface="Verdana"/>
              </a:rPr>
              <a:t>Islam</a:t>
            </a:r>
            <a:r>
              <a:rPr b="0" i="0" lang="en-US" sz="2800" u="none">
                <a:solidFill>
                  <a:schemeClr val="dk1"/>
                </a:solidFill>
                <a:latin typeface="Verdana"/>
                <a:ea typeface="Verdana"/>
                <a:cs typeface="Verdana"/>
                <a:sym typeface="Verdana"/>
              </a:rPr>
              <a:t> - Founded in</a:t>
            </a:r>
            <a:r>
              <a:rPr b="0" i="0" lang="en-US" sz="2800" u="none">
                <a:solidFill>
                  <a:srgbClr val="C00000"/>
                </a:solidFill>
                <a:latin typeface="Verdana"/>
                <a:ea typeface="Verdana"/>
                <a:cs typeface="Verdana"/>
                <a:sym typeface="Verdana"/>
              </a:rPr>
              <a:t> Arabia </a:t>
            </a:r>
            <a:r>
              <a:rPr b="0" i="0" lang="en-US" sz="2800" u="none">
                <a:solidFill>
                  <a:schemeClr val="dk1"/>
                </a:solidFill>
                <a:latin typeface="Verdana"/>
                <a:ea typeface="Verdana"/>
                <a:cs typeface="Verdana"/>
                <a:sym typeface="Verdana"/>
              </a:rPr>
              <a:t>by </a:t>
            </a:r>
            <a:r>
              <a:rPr b="0" i="0" lang="en-US" sz="2800" u="none">
                <a:solidFill>
                  <a:srgbClr val="CC3300"/>
                </a:solidFill>
                <a:latin typeface="Verdana"/>
                <a:ea typeface="Verdana"/>
                <a:cs typeface="Verdana"/>
                <a:sym typeface="Verdana"/>
              </a:rPr>
              <a:t>Muhammad</a:t>
            </a:r>
            <a:r>
              <a:rPr b="0" i="0" lang="en-US" sz="2800" u="none">
                <a:solidFill>
                  <a:schemeClr val="dk1"/>
                </a:solidFill>
                <a:latin typeface="Verdana"/>
                <a:ea typeface="Verdana"/>
                <a:cs typeface="Verdana"/>
                <a:sym typeface="Verdana"/>
              </a:rPr>
              <a:t> in A.D. 622.</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Shape 329"/>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Judaism Briefly</a:t>
            </a:r>
            <a:endParaRPr/>
          </a:p>
        </p:txBody>
      </p:sp>
      <p:sp>
        <p:nvSpPr>
          <p:cNvPr id="330" name="Shape 330"/>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 Judaism is over </a:t>
            </a:r>
            <a:r>
              <a:rPr b="0" i="0" lang="en-US" sz="2800" u="none">
                <a:solidFill>
                  <a:srgbClr val="CC3300"/>
                </a:solidFill>
                <a:latin typeface="Verdana"/>
                <a:ea typeface="Verdana"/>
                <a:cs typeface="Verdana"/>
                <a:sym typeface="Verdana"/>
              </a:rPr>
              <a:t>3000 years old</a:t>
            </a:r>
            <a:r>
              <a:rPr b="0" i="0" lang="en-US" sz="2800" u="none">
                <a:solidFill>
                  <a:schemeClr val="dk1"/>
                </a:solidFill>
                <a:latin typeface="Verdana"/>
                <a:ea typeface="Verdana"/>
                <a:cs typeface="Verdana"/>
                <a:sym typeface="Verdana"/>
              </a:rPr>
              <a:t> and is the </a:t>
            </a:r>
            <a:r>
              <a:rPr b="0" i="0" lang="en-US" sz="2800" u="none">
                <a:solidFill>
                  <a:srgbClr val="CC3300"/>
                </a:solidFill>
                <a:latin typeface="Verdana"/>
                <a:ea typeface="Verdana"/>
                <a:cs typeface="Verdana"/>
                <a:sym typeface="Verdana"/>
              </a:rPr>
              <a:t>oldest</a:t>
            </a:r>
            <a:r>
              <a:rPr b="0" i="0" lang="en-US" sz="2800" u="none">
                <a:solidFill>
                  <a:schemeClr val="dk1"/>
                </a:solidFill>
                <a:latin typeface="Verdana"/>
                <a:ea typeface="Verdana"/>
                <a:cs typeface="Verdana"/>
                <a:sym typeface="Verdana"/>
              </a:rPr>
              <a:t> of the world's monotheistic religions (religions with only one God). It's also the </a:t>
            </a:r>
            <a:r>
              <a:rPr b="0" i="0" lang="en-US" sz="2800" u="none">
                <a:solidFill>
                  <a:srgbClr val="CC3300"/>
                </a:solidFill>
                <a:latin typeface="Verdana"/>
                <a:ea typeface="Verdana"/>
                <a:cs typeface="Verdana"/>
                <a:sym typeface="Verdana"/>
              </a:rPr>
              <a:t>smallest</a:t>
            </a:r>
            <a:r>
              <a:rPr b="0" i="0" lang="en-US" sz="2800" u="none">
                <a:solidFill>
                  <a:schemeClr val="dk1"/>
                </a:solidFill>
                <a:latin typeface="Verdana"/>
                <a:ea typeface="Verdana"/>
                <a:cs typeface="Verdana"/>
                <a:sym typeface="Verdana"/>
              </a:rPr>
              <a:t>, with only about </a:t>
            </a:r>
            <a:r>
              <a:rPr b="0" i="0" lang="en-US" sz="2800" u="none">
                <a:solidFill>
                  <a:srgbClr val="CC3300"/>
                </a:solidFill>
                <a:latin typeface="Verdana"/>
                <a:ea typeface="Verdana"/>
                <a:cs typeface="Verdana"/>
                <a:sym typeface="Verdana"/>
              </a:rPr>
              <a:t>14 million</a:t>
            </a:r>
            <a:r>
              <a:rPr b="0" i="0" lang="en-US" sz="2800" u="none">
                <a:solidFill>
                  <a:schemeClr val="dk1"/>
                </a:solidFill>
                <a:latin typeface="Verdana"/>
                <a:ea typeface="Verdana"/>
                <a:cs typeface="Verdana"/>
                <a:sym typeface="Verdana"/>
              </a:rPr>
              <a:t> </a:t>
            </a:r>
            <a:r>
              <a:rPr b="0" i="0" lang="en-US" sz="2800" u="none">
                <a:solidFill>
                  <a:srgbClr val="C00000"/>
                </a:solidFill>
                <a:latin typeface="Verdana"/>
                <a:ea typeface="Verdana"/>
                <a:cs typeface="Verdana"/>
                <a:sym typeface="Verdana"/>
              </a:rPr>
              <a:t>(7</a:t>
            </a:r>
            <a:r>
              <a:rPr b="0" baseline="30000" i="0" lang="en-US" sz="2800" u="none">
                <a:solidFill>
                  <a:srgbClr val="C00000"/>
                </a:solidFill>
                <a:latin typeface="Verdana"/>
                <a:ea typeface="Verdana"/>
                <a:cs typeface="Verdana"/>
                <a:sym typeface="Verdana"/>
              </a:rPr>
              <a:t>th</a:t>
            </a:r>
            <a:r>
              <a:rPr b="0" i="0" lang="en-US" sz="2800" u="none">
                <a:solidFill>
                  <a:srgbClr val="C00000"/>
                </a:solidFill>
                <a:latin typeface="Verdana"/>
                <a:ea typeface="Verdana"/>
                <a:cs typeface="Verdana"/>
                <a:sym typeface="Verdana"/>
              </a:rPr>
              <a:t>) </a:t>
            </a:r>
            <a:r>
              <a:rPr b="0" i="0" lang="en-US" sz="2800" u="none">
                <a:solidFill>
                  <a:schemeClr val="dk1"/>
                </a:solidFill>
                <a:latin typeface="Verdana"/>
                <a:ea typeface="Verdana"/>
                <a:cs typeface="Verdana"/>
                <a:sym typeface="Verdana"/>
              </a:rPr>
              <a:t>followers around the world. </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Its </a:t>
            </a:r>
            <a:r>
              <a:rPr b="0" i="0" lang="en-US" sz="2800" u="none">
                <a:solidFill>
                  <a:srgbClr val="CC3300"/>
                </a:solidFill>
                <a:latin typeface="Verdana"/>
                <a:ea typeface="Verdana"/>
                <a:cs typeface="Verdana"/>
                <a:sym typeface="Verdana"/>
              </a:rPr>
              <a:t>holy city</a:t>
            </a:r>
            <a:r>
              <a:rPr b="0" i="0" lang="en-US" sz="2800" u="none">
                <a:solidFill>
                  <a:schemeClr val="dk1"/>
                </a:solidFill>
                <a:latin typeface="Verdana"/>
                <a:ea typeface="Verdana"/>
                <a:cs typeface="Verdana"/>
                <a:sym typeface="Verdana"/>
              </a:rPr>
              <a:t> is  </a:t>
            </a:r>
            <a:r>
              <a:rPr b="0" i="0" lang="en-US" sz="2800" u="none">
                <a:solidFill>
                  <a:srgbClr val="CC3300"/>
                </a:solidFill>
                <a:latin typeface="Verdana"/>
                <a:ea typeface="Verdana"/>
                <a:cs typeface="Verdana"/>
                <a:sym typeface="Verdana"/>
              </a:rPr>
              <a:t>Jerusalem</a:t>
            </a:r>
            <a:r>
              <a:rPr b="0" i="0" lang="en-US" sz="2800" u="none">
                <a:solidFill>
                  <a:schemeClr val="dk1"/>
                </a:solidFill>
                <a:latin typeface="Verdana"/>
                <a:ea typeface="Verdana"/>
                <a:cs typeface="Verdana"/>
                <a:sym typeface="Verdana"/>
              </a:rPr>
              <a:t>.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4" name="Shape 334"/>
        <p:cNvGrpSpPr/>
        <p:nvPr/>
      </p:nvGrpSpPr>
      <p:grpSpPr>
        <a:xfrm>
          <a:off x="0" y="0"/>
          <a:ext cx="0" cy="0"/>
          <a:chOff x="0" y="0"/>
          <a:chExt cx="0" cy="0"/>
        </a:xfrm>
      </p:grpSpPr>
      <p:sp>
        <p:nvSpPr>
          <p:cNvPr id="335" name="Shape 335"/>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Judaism Beliefs</a:t>
            </a:r>
            <a:endParaRPr/>
          </a:p>
        </p:txBody>
      </p:sp>
      <p:sp>
        <p:nvSpPr>
          <p:cNvPr id="336" name="Shape 336"/>
          <p:cNvSpPr txBox="1"/>
          <p:nvPr>
            <p:ph idx="1" type="body"/>
          </p:nvPr>
        </p:nvSpPr>
        <p:spPr>
          <a:xfrm>
            <a:off x="609600" y="1828800"/>
            <a:ext cx="7661275" cy="4495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Jews believe that there is a </a:t>
            </a:r>
            <a:r>
              <a:rPr b="0" i="0" lang="en-US" sz="2800" u="none">
                <a:solidFill>
                  <a:srgbClr val="CC3300"/>
                </a:solidFill>
                <a:latin typeface="Verdana"/>
                <a:ea typeface="Verdana"/>
                <a:cs typeface="Verdana"/>
                <a:sym typeface="Verdana"/>
              </a:rPr>
              <a:t>single God</a:t>
            </a:r>
            <a:r>
              <a:rPr b="0" i="0" lang="en-US" sz="2800" u="none">
                <a:solidFill>
                  <a:schemeClr val="dk1"/>
                </a:solidFill>
                <a:latin typeface="Verdana"/>
                <a:ea typeface="Verdana"/>
                <a:cs typeface="Verdana"/>
                <a:sym typeface="Verdana"/>
              </a:rPr>
              <a:t> </a:t>
            </a:r>
            <a:r>
              <a:rPr b="0" i="0" lang="en-US" sz="2800" u="none">
                <a:solidFill>
                  <a:srgbClr val="C00000"/>
                </a:solidFill>
                <a:latin typeface="Verdana"/>
                <a:ea typeface="Verdana"/>
                <a:cs typeface="Verdana"/>
                <a:sym typeface="Verdana"/>
              </a:rPr>
              <a:t>(Yahweh) </a:t>
            </a:r>
            <a:r>
              <a:rPr b="0" i="0" lang="en-US" sz="2800" u="none">
                <a:solidFill>
                  <a:schemeClr val="dk1"/>
                </a:solidFill>
                <a:latin typeface="Verdana"/>
                <a:ea typeface="Verdana"/>
                <a:cs typeface="Verdana"/>
                <a:sym typeface="Verdana"/>
              </a:rPr>
              <a:t>who not only created the universe, but with whom every Jew can have an individual and personal relationship. </a:t>
            </a:r>
            <a:endParaRPr/>
          </a:p>
          <a:p>
            <a:pPr indent="-342900" lvl="0" marL="342900" marR="0" rtl="0" algn="l">
              <a:lnSpc>
                <a:spcPct val="90000"/>
              </a:lnSpc>
              <a:spcBef>
                <a:spcPts val="560"/>
              </a:spcBef>
              <a:spcAft>
                <a:spcPts val="0"/>
              </a:spcAft>
              <a:buClr>
                <a:schemeClr val="lt2"/>
              </a:buClr>
              <a:buSzPts val="2100"/>
              <a:buFont typeface="Noto Sans Symbols"/>
              <a:buChar char="•"/>
            </a:pPr>
            <a:r>
              <a:rPr b="0" i="0" lang="en-US" sz="2800" u="none">
                <a:solidFill>
                  <a:srgbClr val="CC3300"/>
                </a:solidFill>
                <a:latin typeface="Verdana"/>
                <a:ea typeface="Verdana"/>
                <a:cs typeface="Verdana"/>
                <a:sym typeface="Verdana"/>
              </a:rPr>
              <a:t>They await the Messiah</a:t>
            </a:r>
            <a:r>
              <a:rPr b="0" i="0" lang="en-US" sz="2800" u="none">
                <a:solidFill>
                  <a:schemeClr val="dk1"/>
                </a:solidFill>
                <a:latin typeface="Verdana"/>
                <a:ea typeface="Verdana"/>
                <a:cs typeface="Verdana"/>
                <a:sym typeface="Verdana"/>
              </a:rPr>
              <a:t>, who will be an earthly king.  They believe in heaven, but that God determines where they go after life on earth.  </a:t>
            </a:r>
            <a:endParaRPr/>
          </a:p>
          <a:p>
            <a:pPr indent="-342900" lvl="0" marL="342900" marR="0" rtl="0" algn="l">
              <a:lnSpc>
                <a:spcPct val="9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Ten Commandments is the basic code of law.</a:t>
            </a:r>
            <a:endParaRPr/>
          </a:p>
          <a:p>
            <a:pPr indent="-342900" lvl="0" marL="342900" marR="0" rtl="0" algn="l">
              <a:lnSpc>
                <a:spcPct val="90000"/>
              </a:lnSpc>
              <a:spcBef>
                <a:spcPts val="560"/>
              </a:spcBef>
              <a:spcAft>
                <a:spcPts val="0"/>
              </a:spcAft>
              <a:buClr>
                <a:schemeClr val="lt2"/>
              </a:buClr>
              <a:buSzPts val="2100"/>
              <a:buFont typeface="Noto Sans Symbols"/>
              <a:buNone/>
            </a:pPr>
            <a:r>
              <a:t/>
            </a:r>
            <a:endParaRPr b="0" i="0" sz="2800" u="none">
              <a:solidFill>
                <a:schemeClr val="dk1"/>
              </a:solidFill>
              <a:latin typeface="Verdana"/>
              <a:ea typeface="Verdana"/>
              <a:cs typeface="Verdana"/>
              <a:sym typeface="Verdana"/>
            </a:endParaRPr>
          </a:p>
          <a:p>
            <a:pPr indent="-209550" lvl="0" marL="342900" marR="0" rtl="0" algn="l">
              <a:spcBef>
                <a:spcPts val="560"/>
              </a:spcBef>
              <a:spcAft>
                <a:spcPts val="0"/>
              </a:spcAft>
              <a:buClr>
                <a:schemeClr val="lt2"/>
              </a:buClr>
              <a:buSzPts val="2100"/>
              <a:buFont typeface="Noto Sans Symbols"/>
              <a:buNone/>
            </a:pPr>
            <a:r>
              <a:t/>
            </a:r>
            <a:endParaRPr b="0" i="0" sz="2800" u="none">
              <a:solidFill>
                <a:schemeClr val="dk1"/>
              </a:solidFill>
              <a:latin typeface="Verdana"/>
              <a:ea typeface="Verdana"/>
              <a:cs typeface="Verdana"/>
              <a:sym typeface="Verdana"/>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0" name="Shape 340"/>
        <p:cNvGrpSpPr/>
        <p:nvPr/>
      </p:nvGrpSpPr>
      <p:grpSpPr>
        <a:xfrm>
          <a:off x="0" y="0"/>
          <a:ext cx="0" cy="0"/>
          <a:chOff x="0" y="0"/>
          <a:chExt cx="0" cy="0"/>
        </a:xfrm>
      </p:grpSpPr>
      <p:sp>
        <p:nvSpPr>
          <p:cNvPr id="341" name="Shape 341"/>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Judaism Holy Book</a:t>
            </a:r>
            <a:endParaRPr/>
          </a:p>
        </p:txBody>
      </p:sp>
      <p:sp>
        <p:nvSpPr>
          <p:cNvPr id="342" name="Shape 342"/>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The most </a:t>
            </a:r>
            <a:r>
              <a:rPr b="0" i="0" lang="en-US" sz="2800" u="none">
                <a:solidFill>
                  <a:srgbClr val="CC3300"/>
                </a:solidFill>
                <a:latin typeface="Verdana"/>
                <a:ea typeface="Verdana"/>
                <a:cs typeface="Verdana"/>
                <a:sym typeface="Verdana"/>
              </a:rPr>
              <a:t>holy</a:t>
            </a:r>
            <a:r>
              <a:rPr b="0" i="0" lang="en-US" sz="2800" u="none">
                <a:solidFill>
                  <a:schemeClr val="dk1"/>
                </a:solidFill>
                <a:latin typeface="Verdana"/>
                <a:ea typeface="Verdana"/>
                <a:cs typeface="Verdana"/>
                <a:sym typeface="Verdana"/>
              </a:rPr>
              <a:t> Jewish </a:t>
            </a:r>
            <a:r>
              <a:rPr b="0" i="0" lang="en-US" sz="2800" u="none">
                <a:solidFill>
                  <a:srgbClr val="CC3300"/>
                </a:solidFill>
                <a:latin typeface="Verdana"/>
                <a:ea typeface="Verdana"/>
                <a:cs typeface="Verdana"/>
                <a:sym typeface="Verdana"/>
              </a:rPr>
              <a:t>book</a:t>
            </a:r>
            <a:r>
              <a:rPr b="0" i="0" lang="en-US" sz="2800" u="none">
                <a:solidFill>
                  <a:schemeClr val="dk1"/>
                </a:solidFill>
                <a:latin typeface="Verdana"/>
                <a:ea typeface="Verdana"/>
                <a:cs typeface="Verdana"/>
                <a:sym typeface="Verdana"/>
              </a:rPr>
              <a:t> is the </a:t>
            </a:r>
            <a:r>
              <a:rPr b="1" i="0" lang="en-US" sz="2800" u="none">
                <a:solidFill>
                  <a:srgbClr val="CC3300"/>
                </a:solidFill>
                <a:latin typeface="Verdana"/>
                <a:ea typeface="Verdana"/>
                <a:cs typeface="Verdana"/>
                <a:sym typeface="Verdana"/>
              </a:rPr>
              <a:t>Torah</a:t>
            </a:r>
            <a:r>
              <a:rPr b="1" i="0" lang="en-US" sz="2800" u="none">
                <a:solidFill>
                  <a:schemeClr val="dk1"/>
                </a:solidFill>
                <a:latin typeface="Verdana"/>
                <a:ea typeface="Verdana"/>
                <a:cs typeface="Verdana"/>
                <a:sym typeface="Verdana"/>
              </a:rPr>
              <a:t> </a:t>
            </a:r>
            <a:r>
              <a:rPr b="0" i="0" lang="en-US" sz="2800" u="none">
                <a:solidFill>
                  <a:schemeClr val="dk1"/>
                </a:solidFill>
                <a:latin typeface="Verdana"/>
                <a:ea typeface="Verdana"/>
                <a:cs typeface="Verdana"/>
                <a:sym typeface="Verdana"/>
              </a:rPr>
              <a:t>(the first five books of the Christian Bible). Others include Judaism's oral tradition, the written form of which is known as the </a:t>
            </a:r>
            <a:r>
              <a:rPr b="0" i="0" lang="en-US" sz="2800" u="none">
                <a:solidFill>
                  <a:srgbClr val="C00000"/>
                </a:solidFill>
                <a:latin typeface="Verdana"/>
                <a:ea typeface="Verdana"/>
                <a:cs typeface="Verdana"/>
                <a:sym typeface="Verdana"/>
              </a:rPr>
              <a:t>Talmud</a:t>
            </a:r>
            <a:r>
              <a:rPr b="0" i="0" lang="en-US" sz="2800" u="none">
                <a:solidFill>
                  <a:schemeClr val="dk1"/>
                </a:solidFill>
                <a:latin typeface="Verdana"/>
                <a:ea typeface="Verdana"/>
                <a:cs typeface="Verdana"/>
                <a:sym typeface="Verdana"/>
              </a:rPr>
              <a:t>.</a:t>
            </a:r>
            <a:endParaRPr/>
          </a:p>
          <a:p>
            <a:pPr indent="-342900" lvl="0" marL="342900" marR="0" rtl="0" algn="l">
              <a:lnSpc>
                <a:spcPct val="8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The Torah (</a:t>
            </a:r>
            <a:r>
              <a:rPr b="0" i="0" lang="en-US" sz="2800" u="none">
                <a:solidFill>
                  <a:srgbClr val="CC3300"/>
                </a:solidFill>
                <a:latin typeface="Verdana"/>
                <a:ea typeface="Verdana"/>
                <a:cs typeface="Verdana"/>
                <a:sym typeface="Verdana"/>
              </a:rPr>
              <a:t>scroll of teachings</a:t>
            </a:r>
            <a:r>
              <a:rPr b="0" i="0" lang="en-US" sz="2800" u="none">
                <a:solidFill>
                  <a:schemeClr val="dk1"/>
                </a:solidFill>
                <a:latin typeface="Verdana"/>
                <a:ea typeface="Verdana"/>
                <a:cs typeface="Verdana"/>
                <a:sym typeface="Verdana"/>
              </a:rPr>
              <a:t>) contains the five books revealed to Moses by God on Mount Sinai. </a:t>
            </a:r>
            <a:endParaRPr/>
          </a:p>
          <a:p>
            <a:pPr indent="-342900" lvl="0" marL="342900" marR="0" rtl="0" algn="l">
              <a:lnSpc>
                <a:spcPct val="8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Genesis, Exodus, Leviticus, Numbers and Deuteronomy</a:t>
            </a:r>
            <a:endParaRPr/>
          </a:p>
        </p:txBody>
      </p:sp>
      <p:pic>
        <p:nvPicPr>
          <p:cNvPr descr="http://www.gaychristian101.com/images/TorahScroll.jpg" id="343" name="Shape 343"/>
          <p:cNvPicPr preferRelativeResize="0"/>
          <p:nvPr/>
        </p:nvPicPr>
        <p:blipFill rotWithShape="1">
          <a:blip r:embed="rId3">
            <a:alphaModFix/>
          </a:blip>
          <a:srcRect b="0" l="0" r="0" t="0"/>
          <a:stretch/>
        </p:blipFill>
        <p:spPr>
          <a:xfrm>
            <a:off x="6096000" y="5054600"/>
            <a:ext cx="1900238" cy="1798982"/>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7" name="Shape 347"/>
        <p:cNvGrpSpPr/>
        <p:nvPr/>
      </p:nvGrpSpPr>
      <p:grpSpPr>
        <a:xfrm>
          <a:off x="0" y="0"/>
          <a:ext cx="0" cy="0"/>
          <a:chOff x="0" y="0"/>
          <a:chExt cx="0" cy="0"/>
        </a:xfrm>
      </p:grpSpPr>
      <p:sp>
        <p:nvSpPr>
          <p:cNvPr id="348" name="Shape 348"/>
          <p:cNvSpPr txBox="1"/>
          <p:nvPr>
            <p:ph type="title"/>
          </p:nvPr>
        </p:nvSpPr>
        <p:spPr>
          <a:xfrm>
            <a:off x="931862" y="96837"/>
            <a:ext cx="7158037" cy="141287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Judaism Place of Worship</a:t>
            </a:r>
            <a:endParaRPr/>
          </a:p>
        </p:txBody>
      </p:sp>
      <p:sp>
        <p:nvSpPr>
          <p:cNvPr id="349" name="Shape 349"/>
          <p:cNvSpPr txBox="1"/>
          <p:nvPr>
            <p:ph idx="1" type="body"/>
          </p:nvPr>
        </p:nvSpPr>
        <p:spPr>
          <a:xfrm>
            <a:off x="381000" y="1981200"/>
            <a:ext cx="4322762" cy="4114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2100"/>
              <a:buFont typeface="Noto Sans Symbols"/>
              <a:buChar char="•"/>
            </a:pPr>
            <a:r>
              <a:rPr b="0" i="0" lang="en-US" sz="2800" u="none" cap="none" strike="noStrike">
                <a:solidFill>
                  <a:schemeClr val="dk1"/>
                </a:solidFill>
                <a:latin typeface="Verdana"/>
                <a:ea typeface="Verdana"/>
                <a:cs typeface="Verdana"/>
                <a:sym typeface="Verdana"/>
              </a:rPr>
              <a:t>Jews worship in </a:t>
            </a:r>
            <a:r>
              <a:rPr b="0" i="0" lang="en-US" sz="2800" u="none" cap="none" strike="noStrike">
                <a:solidFill>
                  <a:srgbClr val="CC3300"/>
                </a:solidFill>
                <a:latin typeface="Verdana"/>
                <a:ea typeface="Verdana"/>
                <a:cs typeface="Verdana"/>
                <a:sym typeface="Verdana"/>
              </a:rPr>
              <a:t>Synagogues</a:t>
            </a:r>
            <a:r>
              <a:rPr b="0" i="0" lang="en-US" sz="2800" u="none" cap="none" strike="noStrike">
                <a:solidFill>
                  <a:schemeClr val="dk1"/>
                </a:solidFill>
                <a:latin typeface="Verdana"/>
                <a:ea typeface="Verdana"/>
                <a:cs typeface="Verdana"/>
                <a:sym typeface="Verdana"/>
              </a:rPr>
              <a:t> or </a:t>
            </a:r>
            <a:r>
              <a:rPr b="0" i="0" lang="en-US" sz="2800" u="none" cap="none" strike="noStrike">
                <a:solidFill>
                  <a:srgbClr val="CC3300"/>
                </a:solidFill>
                <a:latin typeface="Verdana"/>
                <a:ea typeface="Verdana"/>
                <a:cs typeface="Verdana"/>
                <a:sym typeface="Verdana"/>
              </a:rPr>
              <a:t>temples</a:t>
            </a:r>
            <a:r>
              <a:rPr b="0" i="0" lang="en-US" sz="2800" u="none" cap="none" strike="noStrike">
                <a:solidFill>
                  <a:schemeClr val="dk1"/>
                </a:solidFill>
                <a:latin typeface="Verdana"/>
                <a:ea typeface="Verdana"/>
                <a:cs typeface="Verdana"/>
                <a:sym typeface="Verdana"/>
              </a:rPr>
              <a:t>.  Men and women usually sit separately.</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cap="none" strike="noStrike">
                <a:solidFill>
                  <a:schemeClr val="dk1"/>
                </a:solidFill>
                <a:latin typeface="Verdana"/>
                <a:ea typeface="Verdana"/>
                <a:cs typeface="Verdana"/>
                <a:sym typeface="Verdana"/>
              </a:rPr>
              <a:t>Worship is led by a </a:t>
            </a:r>
            <a:r>
              <a:rPr b="0" i="0" lang="en-US" sz="2800" u="none" cap="none" strike="noStrike">
                <a:solidFill>
                  <a:srgbClr val="CC3300"/>
                </a:solidFill>
                <a:latin typeface="Verdana"/>
                <a:ea typeface="Verdana"/>
                <a:cs typeface="Verdana"/>
                <a:sym typeface="Verdana"/>
              </a:rPr>
              <a:t>Rabbi</a:t>
            </a:r>
            <a:r>
              <a:rPr b="0" i="0" lang="en-US" sz="2800" u="none" cap="none" strike="noStrike">
                <a:solidFill>
                  <a:schemeClr val="dk1"/>
                </a:solidFill>
                <a:latin typeface="Verdana"/>
                <a:ea typeface="Verdana"/>
                <a:cs typeface="Verdana"/>
                <a:sym typeface="Verdana"/>
              </a:rPr>
              <a:t>.</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cap="none" strike="noStrike">
                <a:solidFill>
                  <a:srgbClr val="CC3300"/>
                </a:solidFill>
                <a:latin typeface="Verdana"/>
                <a:ea typeface="Verdana"/>
                <a:cs typeface="Verdana"/>
                <a:sym typeface="Verdana"/>
              </a:rPr>
              <a:t>Saturday (begins at sundown on Friday) </a:t>
            </a:r>
            <a:r>
              <a:rPr b="0" i="0" lang="en-US" sz="2800" u="none" cap="none" strike="noStrike">
                <a:solidFill>
                  <a:schemeClr val="dk1"/>
                </a:solidFill>
                <a:latin typeface="Verdana"/>
                <a:ea typeface="Verdana"/>
                <a:cs typeface="Verdana"/>
                <a:sym typeface="Verdana"/>
              </a:rPr>
              <a:t>is time for </a:t>
            </a:r>
            <a:r>
              <a:rPr b="0" i="0" lang="en-US" sz="2800" u="none" cap="none" strike="noStrike">
                <a:solidFill>
                  <a:srgbClr val="CC3300"/>
                </a:solidFill>
                <a:latin typeface="Verdana"/>
                <a:ea typeface="Verdana"/>
                <a:cs typeface="Verdana"/>
                <a:sym typeface="Verdana"/>
              </a:rPr>
              <a:t>worship.</a:t>
            </a:r>
            <a:endParaRPr/>
          </a:p>
        </p:txBody>
      </p:sp>
      <p:pic>
        <p:nvPicPr>
          <p:cNvPr descr="New Synagogue, August 1979" id="350" name="Shape 350"/>
          <p:cNvPicPr preferRelativeResize="0"/>
          <p:nvPr>
            <p:ph idx="1" type="body"/>
          </p:nvPr>
        </p:nvPicPr>
        <p:blipFill rotWithShape="1">
          <a:blip r:embed="rId3">
            <a:alphaModFix/>
          </a:blip>
          <a:srcRect b="0" l="0" r="0" t="0"/>
          <a:stretch/>
        </p:blipFill>
        <p:spPr>
          <a:xfrm>
            <a:off x="5145087" y="2047875"/>
            <a:ext cx="3176587" cy="3981450"/>
          </a:xfrm>
          <a:prstGeom prst="rect">
            <a:avLst/>
          </a:prstGeom>
          <a:noFill/>
          <a:ln>
            <a:noFill/>
          </a:ln>
        </p:spPr>
      </p:pic>
      <p:sp>
        <p:nvSpPr>
          <p:cNvPr id="351" name="Shape 351"/>
          <p:cNvSpPr txBox="1"/>
          <p:nvPr/>
        </p:nvSpPr>
        <p:spPr>
          <a:xfrm>
            <a:off x="5334000" y="6172200"/>
            <a:ext cx="2571750" cy="366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1" i="0" lang="en-US" sz="1800" u="none">
                <a:solidFill>
                  <a:schemeClr val="dk1"/>
                </a:solidFill>
                <a:latin typeface="Verdana"/>
                <a:ea typeface="Verdana"/>
                <a:cs typeface="Verdana"/>
                <a:sym typeface="Verdana"/>
              </a:rPr>
              <a:t>Stamford Hill, London</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355" name="Shape 355"/>
        <p:cNvGrpSpPr/>
        <p:nvPr/>
      </p:nvGrpSpPr>
      <p:grpSpPr>
        <a:xfrm>
          <a:off x="0" y="0"/>
          <a:ext cx="0" cy="0"/>
          <a:chOff x="0" y="0"/>
          <a:chExt cx="0" cy="0"/>
        </a:xfrm>
      </p:grpSpPr>
      <p:pic>
        <p:nvPicPr>
          <p:cNvPr descr="secdtemp" id="356" name="Shape 356"/>
          <p:cNvPicPr preferRelativeResize="0"/>
          <p:nvPr/>
        </p:nvPicPr>
        <p:blipFill rotWithShape="1">
          <a:blip r:embed="rId3">
            <a:alphaModFix/>
          </a:blip>
          <a:srcRect b="0" l="0" r="0" t="0"/>
          <a:stretch/>
        </p:blipFill>
        <p:spPr>
          <a:xfrm>
            <a:off x="5715000" y="4267200"/>
            <a:ext cx="2667000" cy="2308703"/>
          </a:xfrm>
          <a:prstGeom prst="rect">
            <a:avLst/>
          </a:prstGeom>
          <a:noFill/>
          <a:ln>
            <a:noFill/>
          </a:ln>
        </p:spPr>
      </p:pic>
      <p:sp>
        <p:nvSpPr>
          <p:cNvPr id="357" name="Shape 357"/>
          <p:cNvSpPr txBox="1"/>
          <p:nvPr/>
        </p:nvSpPr>
        <p:spPr>
          <a:xfrm>
            <a:off x="741362" y="1447800"/>
            <a:ext cx="7620000" cy="3694112"/>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According to the Bible, the First Temple for Jewish worship was built around 900-1000 BCE and destroyed by Babylonians in 586 BCE.</a:t>
            </a:r>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The Jews were then sent out of Canaan, but returned after 50 years in exile.</a:t>
            </a:r>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A </a:t>
            </a:r>
            <a:r>
              <a:rPr b="0" i="0" lang="en-US" sz="1800" u="none">
                <a:solidFill>
                  <a:srgbClr val="C00000"/>
                </a:solidFill>
                <a:latin typeface="Verdana"/>
                <a:ea typeface="Verdana"/>
                <a:cs typeface="Verdana"/>
                <a:sym typeface="Verdana"/>
              </a:rPr>
              <a:t>Diaspora</a:t>
            </a:r>
            <a:r>
              <a:rPr b="0" i="0" lang="en-US" sz="1800" u="none">
                <a:solidFill>
                  <a:schemeClr val="dk1"/>
                </a:solidFill>
                <a:latin typeface="Verdana"/>
                <a:ea typeface="Verdana"/>
                <a:cs typeface="Verdana"/>
                <a:sym typeface="Verdana"/>
              </a:rPr>
              <a:t> occurs when a group of people leave their homeland and move to many different locations separately.</a:t>
            </a:r>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All of the world’s Jewish communities today that do not live in present-day Israel are part of the </a:t>
            </a:r>
            <a:r>
              <a:rPr b="0" i="0" lang="en-US" sz="1800" u="none">
                <a:solidFill>
                  <a:srgbClr val="000000"/>
                </a:solidFill>
                <a:latin typeface="Verdana"/>
                <a:ea typeface="Verdana"/>
                <a:cs typeface="Verdana"/>
                <a:sym typeface="Verdana"/>
              </a:rPr>
              <a:t>Jewish Diaspora</a:t>
            </a:r>
            <a:r>
              <a:rPr b="0" i="0" lang="en-US" sz="1800" u="none">
                <a:solidFill>
                  <a:schemeClr val="dk1"/>
                </a:solidFill>
                <a:latin typeface="Verdana"/>
                <a:ea typeface="Verdana"/>
                <a:cs typeface="Verdana"/>
                <a:sym typeface="Verdana"/>
              </a:rPr>
              <a:t>.</a:t>
            </a:r>
            <a:endParaRPr/>
          </a:p>
          <a:p>
            <a:pPr indent="-285750" lvl="0" marL="285750" marR="0" rtl="0" algn="l">
              <a:lnSpc>
                <a:spcPct val="100000"/>
              </a:lnSpc>
              <a:spcBef>
                <a:spcPts val="0"/>
              </a:spcBef>
              <a:spcAft>
                <a:spcPts val="0"/>
              </a:spcAft>
              <a:buClr>
                <a:schemeClr val="dk1"/>
              </a:buClr>
              <a:buSzPts val="1800"/>
              <a:buFont typeface="Verdana"/>
              <a:buNone/>
            </a:pPr>
            <a:r>
              <a:t/>
            </a:r>
            <a:endParaRPr b="0" i="0" sz="1800" u="none">
              <a:solidFill>
                <a:schemeClr val="dk1"/>
              </a:solidFill>
              <a:latin typeface="Verdana"/>
              <a:ea typeface="Verdana"/>
              <a:cs typeface="Verdana"/>
              <a:sym typeface="Verdana"/>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a:solidFill>
                <a:schemeClr val="dk1"/>
              </a:solidFill>
              <a:latin typeface="Verdana"/>
              <a:ea typeface="Verdana"/>
              <a:cs typeface="Verdana"/>
              <a:sym typeface="Verdana"/>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a:solidFill>
                <a:schemeClr val="dk1"/>
              </a:solidFill>
              <a:latin typeface="Verdana"/>
              <a:ea typeface="Verdana"/>
              <a:cs typeface="Verdana"/>
              <a:sym typeface="Verdana"/>
            </a:endParaRPr>
          </a:p>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358" name="Shape 358"/>
          <p:cNvSpPr txBox="1"/>
          <p:nvPr/>
        </p:nvSpPr>
        <p:spPr>
          <a:xfrm>
            <a:off x="741362" y="677862"/>
            <a:ext cx="7162800" cy="7699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4400"/>
              <a:buFont typeface="Verdana"/>
              <a:buNone/>
            </a:pPr>
            <a:r>
              <a:rPr b="0" i="0" lang="en-US" sz="4400" u="none">
                <a:solidFill>
                  <a:schemeClr val="dk1"/>
                </a:solidFill>
                <a:latin typeface="Verdana"/>
                <a:ea typeface="Verdana"/>
                <a:cs typeface="Verdana"/>
                <a:sym typeface="Verdana"/>
              </a:rPr>
              <a:t>The Temple</a:t>
            </a:r>
            <a:endParaRPr/>
          </a:p>
        </p:txBody>
      </p:sp>
    </p:spTree>
  </p:cSld>
  <p:clrMapOvr>
    <a:masterClrMapping/>
  </p:clrMapOvr>
  <p:transition spd="slow">
    <p:fade thruBlk="1"/>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362" name="Shape 362"/>
        <p:cNvGrpSpPr/>
        <p:nvPr/>
      </p:nvGrpSpPr>
      <p:grpSpPr>
        <a:xfrm>
          <a:off x="0" y="0"/>
          <a:ext cx="0" cy="0"/>
          <a:chOff x="0" y="0"/>
          <a:chExt cx="0" cy="0"/>
        </a:xfrm>
      </p:grpSpPr>
      <p:pic>
        <p:nvPicPr>
          <p:cNvPr descr="western_wall" id="363" name="Shape 363"/>
          <p:cNvPicPr preferRelativeResize="0"/>
          <p:nvPr/>
        </p:nvPicPr>
        <p:blipFill rotWithShape="1">
          <a:blip r:embed="rId3">
            <a:alphaModFix/>
          </a:blip>
          <a:srcRect b="0" l="0" r="0" t="0"/>
          <a:stretch/>
        </p:blipFill>
        <p:spPr>
          <a:xfrm>
            <a:off x="5943600" y="2066925"/>
            <a:ext cx="2775193" cy="3030423"/>
          </a:xfrm>
          <a:prstGeom prst="rect">
            <a:avLst/>
          </a:prstGeom>
          <a:noFill/>
          <a:ln>
            <a:noFill/>
          </a:ln>
        </p:spPr>
      </p:pic>
      <p:sp>
        <p:nvSpPr>
          <p:cNvPr id="364" name="Shape 364"/>
          <p:cNvSpPr txBox="1"/>
          <p:nvPr/>
        </p:nvSpPr>
        <p:spPr>
          <a:xfrm>
            <a:off x="457200" y="1524000"/>
            <a:ext cx="5257800" cy="5908675"/>
          </a:xfrm>
          <a:prstGeom prst="rect">
            <a:avLst/>
          </a:prstGeom>
          <a:noFill/>
          <a:ln>
            <a:noFill/>
          </a:ln>
        </p:spPr>
        <p:txBody>
          <a:bodyPr anchorCtr="0" anchor="t" bIns="45700" lIns="91425" spcFirstLastPara="1" rIns="91425" wrap="square" tIns="45700">
            <a:noAutofit/>
          </a:bodyPr>
          <a:lstStyle/>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A new temple was finished 70 years later on the site of  the First Temple, but was badly plundered by invading Romans about 54 BCE.</a:t>
            </a:r>
            <a:endParaRPr/>
          </a:p>
          <a:p>
            <a:pPr indent="-285750" lvl="0" marL="285750" marR="0" rtl="0" algn="l">
              <a:lnSpc>
                <a:spcPct val="100000"/>
              </a:lnSpc>
              <a:spcBef>
                <a:spcPts val="0"/>
              </a:spcBef>
              <a:spcAft>
                <a:spcPts val="0"/>
              </a:spcAft>
              <a:buClr>
                <a:srgbClr val="000000"/>
              </a:buClr>
              <a:buSzPts val="1800"/>
              <a:buFont typeface="Arial"/>
              <a:buChar char="•"/>
            </a:pPr>
            <a:r>
              <a:rPr b="0" i="0" lang="en-US" sz="1800" u="none">
                <a:solidFill>
                  <a:srgbClr val="000000"/>
                </a:solidFill>
                <a:latin typeface="Verdana"/>
                <a:ea typeface="Verdana"/>
                <a:cs typeface="Verdana"/>
                <a:sym typeface="Verdana"/>
              </a:rPr>
              <a:t>King Herod</a:t>
            </a:r>
            <a:r>
              <a:rPr b="0" i="0" lang="en-US" sz="1800" u="none">
                <a:solidFill>
                  <a:schemeClr val="dk1"/>
                </a:solidFill>
                <a:latin typeface="Verdana"/>
                <a:ea typeface="Verdana"/>
                <a:cs typeface="Verdana"/>
                <a:sym typeface="Verdana"/>
              </a:rPr>
              <a:t>, a Jew, ruled Judea for the Romans.  Under him the second temple was rebuilt in 20 BCE.</a:t>
            </a:r>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When the Romans attacked Jerusalem again in 70 CE(AD), they destroyed Herod’s temple.</a:t>
            </a:r>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Today, the single remaining temple wall, </a:t>
            </a:r>
            <a:r>
              <a:rPr b="0" i="0" lang="en-US" sz="1800" u="none">
                <a:solidFill>
                  <a:srgbClr val="C00000"/>
                </a:solidFill>
                <a:latin typeface="Verdana"/>
                <a:ea typeface="Verdana"/>
                <a:cs typeface="Verdana"/>
                <a:sym typeface="Verdana"/>
              </a:rPr>
              <a:t>the Western Wall, </a:t>
            </a:r>
            <a:r>
              <a:rPr b="0" i="0" lang="en-US" sz="1800" u="none">
                <a:solidFill>
                  <a:schemeClr val="dk1"/>
                </a:solidFill>
                <a:latin typeface="Verdana"/>
                <a:ea typeface="Verdana"/>
                <a:cs typeface="Verdana"/>
                <a:sym typeface="Verdana"/>
              </a:rPr>
              <a:t>is a place of prayer for Jewish pilgrims.</a:t>
            </a:r>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a:solidFill>
                  <a:schemeClr val="dk1"/>
                </a:solidFill>
                <a:latin typeface="Verdana"/>
                <a:ea typeface="Verdana"/>
                <a:cs typeface="Verdana"/>
                <a:sym typeface="Verdana"/>
              </a:rPr>
              <a:t>Jews moved away from the land again, until the modern state of Israel was formed in the late 1940s.</a:t>
            </a:r>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a:solidFill>
                <a:schemeClr val="dk1"/>
              </a:solidFill>
              <a:latin typeface="Verdana"/>
              <a:ea typeface="Verdana"/>
              <a:cs typeface="Verdana"/>
              <a:sym typeface="Verdana"/>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a:solidFill>
                <a:schemeClr val="dk1"/>
              </a:solidFill>
              <a:latin typeface="Verdana"/>
              <a:ea typeface="Verdana"/>
              <a:cs typeface="Verdana"/>
              <a:sym typeface="Verdana"/>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a:solidFill>
                <a:schemeClr val="dk1"/>
              </a:solidFill>
              <a:latin typeface="Verdana"/>
              <a:ea typeface="Verdana"/>
              <a:cs typeface="Verdana"/>
              <a:sym typeface="Verdana"/>
            </a:endParaRPr>
          </a:p>
          <a:p>
            <a:pPr indent="-171450" lvl="0" marL="285750" marR="0" rtl="0" algn="l">
              <a:lnSpc>
                <a:spcPct val="100000"/>
              </a:lnSpc>
              <a:spcBef>
                <a:spcPts val="0"/>
              </a:spcBef>
              <a:spcAft>
                <a:spcPts val="0"/>
              </a:spcAft>
              <a:buClr>
                <a:schemeClr val="dk1"/>
              </a:buClr>
              <a:buSzPts val="1800"/>
              <a:buFont typeface="Arial"/>
              <a:buNone/>
            </a:pPr>
            <a:r>
              <a:t/>
            </a:r>
            <a:endParaRPr b="0" i="0" sz="1800" u="none">
              <a:solidFill>
                <a:schemeClr val="dk1"/>
              </a:solidFill>
              <a:latin typeface="Verdana"/>
              <a:ea typeface="Verdana"/>
              <a:cs typeface="Verdana"/>
              <a:sym typeface="Verdana"/>
            </a:endParaRPr>
          </a:p>
          <a:p>
            <a:pPr indent="0" lvl="0" marL="0" marR="0" rtl="0" algn="l">
              <a:lnSpc>
                <a:spcPct val="100000"/>
              </a:lnSpc>
              <a:spcBef>
                <a:spcPts val="0"/>
              </a:spcBef>
              <a:spcAft>
                <a:spcPts val="0"/>
              </a:spcAft>
              <a:buNone/>
            </a:pPr>
            <a:r>
              <a:t/>
            </a:r>
            <a:endParaRPr b="0" i="0" sz="1800" u="none">
              <a:solidFill>
                <a:schemeClr val="dk1"/>
              </a:solidFill>
              <a:latin typeface="Verdana"/>
              <a:ea typeface="Verdana"/>
              <a:cs typeface="Verdana"/>
              <a:sym typeface="Verdana"/>
            </a:endParaRPr>
          </a:p>
        </p:txBody>
      </p:sp>
      <p:sp>
        <p:nvSpPr>
          <p:cNvPr id="365" name="Shape 365"/>
          <p:cNvSpPr txBox="1"/>
          <p:nvPr/>
        </p:nvSpPr>
        <p:spPr>
          <a:xfrm>
            <a:off x="762000" y="609600"/>
            <a:ext cx="6781800" cy="7699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4400"/>
              <a:buFont typeface="Verdana"/>
              <a:buNone/>
            </a:pPr>
            <a:r>
              <a:rPr b="0" i="0" lang="en-US" sz="4400" u="none">
                <a:solidFill>
                  <a:schemeClr val="dk1"/>
                </a:solidFill>
                <a:latin typeface="Verdana"/>
                <a:ea typeface="Verdana"/>
                <a:cs typeface="Verdana"/>
                <a:sym typeface="Verdana"/>
              </a:rPr>
              <a:t>The Temple</a:t>
            </a:r>
            <a:endParaRPr/>
          </a:p>
        </p:txBody>
      </p:sp>
    </p:spTree>
  </p:cSld>
  <p:clrMapOvr>
    <a:masterClrMapping/>
  </p:clrMapOvr>
  <p:transition spd="slow">
    <p:fade thruBlk="1"/>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9" name="Shape 369"/>
        <p:cNvGrpSpPr/>
        <p:nvPr/>
      </p:nvGrpSpPr>
      <p:grpSpPr>
        <a:xfrm>
          <a:off x="0" y="0"/>
          <a:ext cx="0" cy="0"/>
          <a:chOff x="0" y="0"/>
          <a:chExt cx="0" cy="0"/>
        </a:xfrm>
      </p:grpSpPr>
      <p:sp>
        <p:nvSpPr>
          <p:cNvPr id="370" name="Shape 370"/>
          <p:cNvSpPr txBox="1"/>
          <p:nvPr>
            <p:ph type="title"/>
          </p:nvPr>
        </p:nvSpPr>
        <p:spPr>
          <a:xfrm>
            <a:off x="457200" y="274637"/>
            <a:ext cx="82296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Judaism – Map!</a:t>
            </a:r>
            <a:endParaRPr/>
          </a:p>
        </p:txBody>
      </p:sp>
      <p:sp>
        <p:nvSpPr>
          <p:cNvPr id="371" name="Shape 371"/>
          <p:cNvSpPr txBox="1"/>
          <p:nvPr>
            <p:ph idx="1" type="body"/>
          </p:nvPr>
        </p:nvSpPr>
        <p:spPr>
          <a:xfrm>
            <a:off x="457200" y="1535112"/>
            <a:ext cx="4040187"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Judaism in 1500 C.E.</a:t>
            </a:r>
            <a:endParaRPr/>
          </a:p>
        </p:txBody>
      </p:sp>
      <p:pic>
        <p:nvPicPr>
          <p:cNvPr descr="Judaism in 1500.jpg" id="372" name="Shape 372"/>
          <p:cNvPicPr preferRelativeResize="0"/>
          <p:nvPr>
            <p:ph idx="1" type="body"/>
          </p:nvPr>
        </p:nvPicPr>
        <p:blipFill rotWithShape="1">
          <a:blip r:embed="rId3">
            <a:alphaModFix/>
          </a:blip>
          <a:srcRect b="0" l="0" r="0" t="0"/>
          <a:stretch/>
        </p:blipFill>
        <p:spPr>
          <a:xfrm>
            <a:off x="457200" y="2133600"/>
            <a:ext cx="4040187" cy="3898900"/>
          </a:xfrm>
          <a:prstGeom prst="rect">
            <a:avLst/>
          </a:prstGeom>
          <a:noFill/>
          <a:ln>
            <a:noFill/>
          </a:ln>
        </p:spPr>
      </p:pic>
      <p:sp>
        <p:nvSpPr>
          <p:cNvPr id="373" name="Shape 373"/>
          <p:cNvSpPr txBox="1"/>
          <p:nvPr>
            <p:ph idx="1" type="body"/>
          </p:nvPr>
        </p:nvSpPr>
        <p:spPr>
          <a:xfrm>
            <a:off x="4645025" y="1535112"/>
            <a:ext cx="4041775"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Judaism Today</a:t>
            </a:r>
            <a:endParaRPr/>
          </a:p>
        </p:txBody>
      </p:sp>
      <p:pic>
        <p:nvPicPr>
          <p:cNvPr descr="Judaism Today.jpg" id="374" name="Shape 374"/>
          <p:cNvPicPr preferRelativeResize="0"/>
          <p:nvPr>
            <p:ph idx="2" type="body"/>
          </p:nvPr>
        </p:nvPicPr>
        <p:blipFill rotWithShape="1">
          <a:blip r:embed="rId4">
            <a:alphaModFix/>
          </a:blip>
          <a:srcRect b="0" l="0" r="0" t="0"/>
          <a:stretch/>
        </p:blipFill>
        <p:spPr>
          <a:xfrm>
            <a:off x="4648200" y="2133600"/>
            <a:ext cx="4041775" cy="3898900"/>
          </a:xfrm>
          <a:prstGeom prst="rect">
            <a:avLst/>
          </a:prstGeom>
          <a:noFill/>
          <a:ln>
            <a:noFill/>
          </a:ln>
        </p:spPr>
      </p:pic>
      <p:sp>
        <p:nvSpPr>
          <p:cNvPr id="375" name="Shape 375"/>
          <p:cNvSpPr txBox="1"/>
          <p:nvPr/>
        </p:nvSpPr>
        <p:spPr>
          <a:xfrm>
            <a:off x="457200" y="6211887"/>
            <a:ext cx="40386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In 1500, located in Europe and Middle East</a:t>
            </a:r>
            <a:endParaRPr/>
          </a:p>
        </p:txBody>
      </p:sp>
      <p:sp>
        <p:nvSpPr>
          <p:cNvPr id="376" name="Shape 376"/>
          <p:cNvSpPr txBox="1"/>
          <p:nvPr/>
        </p:nvSpPr>
        <p:spPr>
          <a:xfrm>
            <a:off x="4648200" y="6172200"/>
            <a:ext cx="40386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Today, located in Israel and U.S.</a:t>
            </a:r>
            <a:endParaRPr/>
          </a:p>
        </p:txBody>
      </p:sp>
      <p:pic>
        <p:nvPicPr>
          <p:cNvPr descr="star_of_david" id="377" name="Shape 377"/>
          <p:cNvPicPr preferRelativeResize="0"/>
          <p:nvPr/>
        </p:nvPicPr>
        <p:blipFill rotWithShape="1">
          <a:blip r:embed="rId5">
            <a:alphaModFix/>
          </a:blip>
          <a:srcRect b="0" l="0" r="0" t="0"/>
          <a:stretch/>
        </p:blipFill>
        <p:spPr>
          <a:xfrm>
            <a:off x="6934200" y="0"/>
            <a:ext cx="2209800" cy="2209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Shape 157"/>
          <p:cNvSpPr txBox="1"/>
          <p:nvPr>
            <p:ph type="title"/>
          </p:nvPr>
        </p:nvSpPr>
        <p:spPr>
          <a:xfrm>
            <a:off x="685800" y="228600"/>
            <a:ext cx="77724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4400"/>
              <a:buFont typeface="Bilbo"/>
              <a:buNone/>
            </a:pPr>
            <a:r>
              <a:rPr b="1" i="0" lang="en-US" sz="4000" u="none" cap="none" strike="noStrike">
                <a:solidFill>
                  <a:schemeClr val="dk1"/>
                </a:solidFill>
                <a:latin typeface="Bilbo"/>
                <a:ea typeface="Bilbo"/>
                <a:cs typeface="Bilbo"/>
                <a:sym typeface="Bilbo"/>
              </a:rPr>
              <a:t>Hinduism</a:t>
            </a:r>
            <a:r>
              <a:rPr b="1" i="0" lang="en-US" sz="4400" u="none" cap="none" strike="noStrike">
                <a:solidFill>
                  <a:schemeClr val="dk1"/>
                </a:solidFill>
                <a:latin typeface="Bilbo"/>
                <a:ea typeface="Bilbo"/>
                <a:cs typeface="Bilbo"/>
                <a:sym typeface="Bilbo"/>
              </a:rPr>
              <a:t> </a:t>
            </a:r>
            <a:endParaRPr/>
          </a:p>
        </p:txBody>
      </p:sp>
      <p:sp>
        <p:nvSpPr>
          <p:cNvPr id="158" name="Shape 158"/>
          <p:cNvSpPr txBox="1"/>
          <p:nvPr>
            <p:ph idx="1" type="body"/>
          </p:nvPr>
        </p:nvSpPr>
        <p:spPr>
          <a:xfrm>
            <a:off x="685800" y="1447800"/>
            <a:ext cx="8077200" cy="1600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The religion of Hinduism developed and evolved over a long time in India, giving rise to a variety of beliefs and practices and to other religions, including Buddhism.</a:t>
            </a:r>
            <a:endParaRPr/>
          </a:p>
          <a:p>
            <a:pPr indent="-342900" lvl="0" marL="342900" marR="0" rtl="0" algn="l">
              <a:lnSpc>
                <a:spcPct val="100000"/>
              </a:lnSpc>
              <a:spcBef>
                <a:spcPts val="36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One of the oldest religions of humanity, founded in </a:t>
            </a:r>
            <a:r>
              <a:rPr b="0" i="0" lang="en-US" sz="1800" u="none" cap="none" strike="noStrike">
                <a:solidFill>
                  <a:srgbClr val="C00000"/>
                </a:solidFill>
                <a:latin typeface="Bilbo"/>
                <a:ea typeface="Bilbo"/>
                <a:cs typeface="Bilbo"/>
                <a:sym typeface="Bilbo"/>
              </a:rPr>
              <a:t>1500 BCE or earlier.</a:t>
            </a:r>
            <a:endParaRPr/>
          </a:p>
          <a:p>
            <a:pPr indent="-342900" lvl="0" marL="342900" marR="0" rtl="0" algn="l">
              <a:lnSpc>
                <a:spcPct val="100000"/>
              </a:lnSpc>
              <a:spcBef>
                <a:spcPts val="36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It is the </a:t>
            </a:r>
            <a:r>
              <a:rPr b="0" i="0" lang="en-US" sz="1800" u="none" cap="none" strike="noStrike">
                <a:solidFill>
                  <a:srgbClr val="C00000"/>
                </a:solidFill>
                <a:latin typeface="Bilbo"/>
                <a:ea typeface="Bilbo"/>
                <a:cs typeface="Bilbo"/>
                <a:sym typeface="Bilbo"/>
              </a:rPr>
              <a:t>3</a:t>
            </a:r>
            <a:r>
              <a:rPr b="0" baseline="30000" i="0" lang="en-US" sz="1800" u="none" cap="none" strike="noStrike">
                <a:solidFill>
                  <a:srgbClr val="C00000"/>
                </a:solidFill>
                <a:latin typeface="Bilbo"/>
                <a:ea typeface="Bilbo"/>
                <a:cs typeface="Bilbo"/>
                <a:sym typeface="Bilbo"/>
              </a:rPr>
              <a:t>rd</a:t>
            </a:r>
            <a:r>
              <a:rPr b="0" i="0" lang="en-US" sz="1800" u="none" cap="none" strike="noStrike">
                <a:solidFill>
                  <a:srgbClr val="C00000"/>
                </a:solidFill>
                <a:latin typeface="Bilbo"/>
                <a:ea typeface="Bilbo"/>
                <a:cs typeface="Bilbo"/>
                <a:sym typeface="Bilbo"/>
              </a:rPr>
              <a:t> largest religion </a:t>
            </a:r>
            <a:r>
              <a:rPr b="0" i="0" lang="en-US" sz="1800" u="none" cap="none" strike="noStrike">
                <a:solidFill>
                  <a:schemeClr val="dk1"/>
                </a:solidFill>
                <a:latin typeface="Bilbo"/>
                <a:ea typeface="Bilbo"/>
                <a:cs typeface="Bilbo"/>
                <a:sym typeface="Bilbo"/>
              </a:rPr>
              <a:t>in the world.</a:t>
            </a:r>
            <a:endParaRPr/>
          </a:p>
          <a:p>
            <a:pPr indent="-342900" lvl="0" marL="342900" marR="0" rtl="0" algn="l">
              <a:lnSpc>
                <a:spcPct val="100000"/>
              </a:lnSpc>
              <a:spcBef>
                <a:spcPts val="360"/>
              </a:spcBef>
              <a:spcAft>
                <a:spcPts val="0"/>
              </a:spcAft>
              <a:buClr>
                <a:schemeClr val="lt2"/>
              </a:buClr>
              <a:buSzPts val="1350"/>
              <a:buFont typeface="Noto Sans Symbols"/>
              <a:buChar char="•"/>
            </a:pPr>
            <a:r>
              <a:rPr b="0" i="0" lang="en-US" sz="1800" u="none" cap="none" strike="noStrike">
                <a:solidFill>
                  <a:srgbClr val="C00000"/>
                </a:solidFill>
                <a:latin typeface="Bilbo"/>
                <a:ea typeface="Bilbo"/>
                <a:cs typeface="Bilbo"/>
                <a:sym typeface="Bilbo"/>
              </a:rPr>
              <a:t>No particular founder</a:t>
            </a:r>
            <a:endParaRPr/>
          </a:p>
          <a:p>
            <a:pPr indent="-257175" lvl="0" marL="342900" marR="0" rtl="0" algn="l">
              <a:lnSpc>
                <a:spcPct val="100000"/>
              </a:lnSpc>
              <a:spcBef>
                <a:spcPts val="360"/>
              </a:spcBef>
              <a:spcAft>
                <a:spcPts val="0"/>
              </a:spcAft>
              <a:buClr>
                <a:schemeClr val="lt2"/>
              </a:buClr>
              <a:buSzPts val="1350"/>
              <a:buFont typeface="Noto Sans Symbols"/>
              <a:buNone/>
            </a:pPr>
            <a:r>
              <a:t/>
            </a:r>
            <a:endParaRPr b="0" i="0" sz="1800" u="none" cap="none" strike="noStrike">
              <a:solidFill>
                <a:schemeClr val="dk1"/>
              </a:solidFill>
              <a:latin typeface="Bilbo"/>
              <a:ea typeface="Bilbo"/>
              <a:cs typeface="Bilbo"/>
              <a:sym typeface="Bilbo"/>
            </a:endParaRPr>
          </a:p>
          <a:p>
            <a:pPr indent="-257175" lvl="0" marL="342900" marR="0" rtl="0" algn="l">
              <a:lnSpc>
                <a:spcPct val="100000"/>
              </a:lnSpc>
              <a:spcBef>
                <a:spcPts val="360"/>
              </a:spcBef>
              <a:spcAft>
                <a:spcPts val="0"/>
              </a:spcAft>
              <a:buClr>
                <a:schemeClr val="lt2"/>
              </a:buClr>
              <a:buSzPts val="1350"/>
              <a:buFont typeface="Noto Sans Symbols"/>
              <a:buNone/>
            </a:pPr>
            <a:r>
              <a:t/>
            </a:r>
            <a:endParaRPr b="0" i="0" sz="1800" u="none" cap="none" strike="noStrike">
              <a:solidFill>
                <a:schemeClr val="dk1"/>
              </a:solidFill>
              <a:latin typeface="Bilbo"/>
              <a:ea typeface="Bilbo"/>
              <a:cs typeface="Bilbo"/>
              <a:sym typeface="Bilbo"/>
            </a:endParaRPr>
          </a:p>
          <a:p>
            <a:pPr indent="-247650" lvl="0" marL="342900" marR="0" rtl="0" algn="l">
              <a:lnSpc>
                <a:spcPct val="100000"/>
              </a:lnSpc>
              <a:spcBef>
                <a:spcPts val="400"/>
              </a:spcBef>
              <a:spcAft>
                <a:spcPts val="0"/>
              </a:spcAft>
              <a:buClr>
                <a:schemeClr val="lt2"/>
              </a:buClr>
              <a:buSzPts val="1500"/>
              <a:buFont typeface="Noto Sans Symbols"/>
              <a:buNone/>
            </a:pPr>
            <a:r>
              <a:t/>
            </a:r>
            <a:endParaRPr b="0" i="0" sz="2000" u="none" cap="none" strike="noStrike">
              <a:solidFill>
                <a:schemeClr val="dk1"/>
              </a:solidFill>
              <a:latin typeface="Bilbo"/>
              <a:ea typeface="Bilbo"/>
              <a:cs typeface="Bilbo"/>
              <a:sym typeface="Bilbo"/>
            </a:endParaRPr>
          </a:p>
          <a:p>
            <a:pPr indent="-247650" lvl="0" marL="342900" marR="0" rtl="0" algn="l">
              <a:spcBef>
                <a:spcPts val="400"/>
              </a:spcBef>
              <a:spcAft>
                <a:spcPts val="0"/>
              </a:spcAft>
              <a:buClr>
                <a:schemeClr val="lt2"/>
              </a:buClr>
              <a:buSzPts val="1500"/>
              <a:buFont typeface="Noto Sans Symbols"/>
              <a:buNone/>
            </a:pPr>
            <a:r>
              <a:t/>
            </a:r>
            <a:endParaRPr b="0" i="0" sz="2000" u="none" cap="none" strike="noStrike">
              <a:solidFill>
                <a:schemeClr val="dk1"/>
              </a:solidFill>
              <a:latin typeface="Bilbo"/>
              <a:ea typeface="Bilbo"/>
              <a:cs typeface="Bilbo"/>
              <a:sym typeface="Bilbo"/>
            </a:endParaRPr>
          </a:p>
        </p:txBody>
      </p:sp>
      <p:pic>
        <p:nvPicPr>
          <p:cNvPr descr="hinduism" id="159" name="Shape 159"/>
          <p:cNvPicPr preferRelativeResize="0"/>
          <p:nvPr/>
        </p:nvPicPr>
        <p:blipFill rotWithShape="1">
          <a:blip r:embed="rId3">
            <a:alphaModFix/>
          </a:blip>
          <a:srcRect b="0" l="0" r="0" t="0"/>
          <a:stretch/>
        </p:blipFill>
        <p:spPr>
          <a:xfrm>
            <a:off x="7696200" y="381000"/>
            <a:ext cx="942692" cy="1012774"/>
          </a:xfrm>
          <a:prstGeom prst="rect">
            <a:avLst/>
          </a:prstGeom>
          <a:noFill/>
          <a:ln>
            <a:noFill/>
          </a:ln>
        </p:spPr>
      </p:pic>
      <p:pic>
        <p:nvPicPr>
          <p:cNvPr descr="Brahma1" id="160" name="Shape 160"/>
          <p:cNvPicPr preferRelativeResize="0"/>
          <p:nvPr/>
        </p:nvPicPr>
        <p:blipFill rotWithShape="1">
          <a:blip r:embed="rId4">
            <a:alphaModFix/>
          </a:blip>
          <a:srcRect b="0" l="0" r="0" t="0"/>
          <a:stretch/>
        </p:blipFill>
        <p:spPr>
          <a:xfrm>
            <a:off x="7010400" y="3013075"/>
            <a:ext cx="1653320" cy="3453360"/>
          </a:xfrm>
          <a:prstGeom prst="rect">
            <a:avLst/>
          </a:prstGeom>
          <a:noFill/>
          <a:ln cap="flat" cmpd="sng" w="9525">
            <a:solidFill>
              <a:srgbClr val="CCC700"/>
            </a:solidFill>
            <a:prstDash val="solid"/>
            <a:miter lim="800000"/>
            <a:headEnd len="sm" w="sm" type="none"/>
            <a:tailEnd len="sm" w="sm" type="none"/>
          </a:ln>
        </p:spPr>
      </p:pic>
      <p:sp>
        <p:nvSpPr>
          <p:cNvPr id="161" name="Shape 161"/>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pic>
        <p:nvPicPr>
          <p:cNvPr descr="gggg4" id="162" name="Shape 162"/>
          <p:cNvPicPr preferRelativeResize="0"/>
          <p:nvPr/>
        </p:nvPicPr>
        <p:blipFill rotWithShape="1">
          <a:blip r:embed="rId5">
            <a:alphaModFix/>
          </a:blip>
          <a:srcRect b="0" l="0" r="0" t="0"/>
          <a:stretch/>
        </p:blipFill>
        <p:spPr>
          <a:xfrm>
            <a:off x="1138237" y="3352800"/>
            <a:ext cx="3120295" cy="3120295"/>
          </a:xfrm>
          <a:prstGeom prst="rect">
            <a:avLst/>
          </a:prstGeom>
          <a:noFill/>
          <a:ln>
            <a:noFill/>
          </a:ln>
        </p:spPr>
      </p:pic>
      <p:sp>
        <p:nvSpPr>
          <p:cNvPr id="163" name="Shape 163"/>
          <p:cNvSpPr txBox="1"/>
          <p:nvPr/>
        </p:nvSpPr>
        <p:spPr>
          <a:xfrm>
            <a:off x="2057400" y="6477000"/>
            <a:ext cx="1524000" cy="36988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Brahman</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57"/>
                                        </p:tgtEl>
                                        <p:attrNameLst>
                                          <p:attrName>style.visibility</p:attrName>
                                        </p:attrNameLst>
                                      </p:cBhvr>
                                      <p:to>
                                        <p:strVal val="visible"/>
                                      </p:to>
                                    </p:set>
                                    <p:animEffect filter="fade" transition="in">
                                      <p:cBhvr>
                                        <p:cTn dur="75"/>
                                        <p:tgtEl>
                                          <p:spTgt spid="1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0" st="0"/>
                                            </p:txEl>
                                          </p:spTgt>
                                        </p:tgtEl>
                                        <p:attrNameLst>
                                          <p:attrName>style.visibility</p:attrName>
                                        </p:attrNameLst>
                                      </p:cBhvr>
                                      <p:to>
                                        <p:strVal val="visible"/>
                                      </p:to>
                                    </p:set>
                                    <p:animEffect filter="fade" transition="in">
                                      <p:cBhvr>
                                        <p:cTn dur="500"/>
                                        <p:tgtEl>
                                          <p:spTgt spid="15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1" st="1"/>
                                            </p:txEl>
                                          </p:spTgt>
                                        </p:tgtEl>
                                        <p:attrNameLst>
                                          <p:attrName>style.visibility</p:attrName>
                                        </p:attrNameLst>
                                      </p:cBhvr>
                                      <p:to>
                                        <p:strVal val="visible"/>
                                      </p:to>
                                    </p:set>
                                    <p:animEffect filter="fade" transition="in">
                                      <p:cBhvr>
                                        <p:cTn dur="500"/>
                                        <p:tgtEl>
                                          <p:spTgt spid="15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2" st="2"/>
                                            </p:txEl>
                                          </p:spTgt>
                                        </p:tgtEl>
                                        <p:attrNameLst>
                                          <p:attrName>style.visibility</p:attrName>
                                        </p:attrNameLst>
                                      </p:cBhvr>
                                      <p:to>
                                        <p:strVal val="visible"/>
                                      </p:to>
                                    </p:set>
                                    <p:animEffect filter="fade" transition="in">
                                      <p:cBhvr>
                                        <p:cTn dur="500"/>
                                        <p:tgtEl>
                                          <p:spTgt spid="158">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3" st="3"/>
                                            </p:txEl>
                                          </p:spTgt>
                                        </p:tgtEl>
                                        <p:attrNameLst>
                                          <p:attrName>style.visibility</p:attrName>
                                        </p:attrNameLst>
                                      </p:cBhvr>
                                      <p:to>
                                        <p:strVal val="visible"/>
                                      </p:to>
                                    </p:set>
                                    <p:animEffect filter="fade" transition="in">
                                      <p:cBhvr>
                                        <p:cTn dur="500"/>
                                        <p:tgtEl>
                                          <p:spTgt spid="158">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4" st="4"/>
                                            </p:txEl>
                                          </p:spTgt>
                                        </p:tgtEl>
                                        <p:attrNameLst>
                                          <p:attrName>style.visibility</p:attrName>
                                        </p:attrNameLst>
                                      </p:cBhvr>
                                      <p:to>
                                        <p:strVal val="visible"/>
                                      </p:to>
                                    </p:set>
                                    <p:animEffect filter="fade" transition="in">
                                      <p:cBhvr>
                                        <p:cTn dur="500"/>
                                        <p:tgtEl>
                                          <p:spTgt spid="158">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5" st="5"/>
                                            </p:txEl>
                                          </p:spTgt>
                                        </p:tgtEl>
                                        <p:attrNameLst>
                                          <p:attrName>style.visibility</p:attrName>
                                        </p:attrNameLst>
                                      </p:cBhvr>
                                      <p:to>
                                        <p:strVal val="visible"/>
                                      </p:to>
                                    </p:set>
                                    <p:animEffect filter="fade" transition="in">
                                      <p:cBhvr>
                                        <p:cTn dur="500"/>
                                        <p:tgtEl>
                                          <p:spTgt spid="158">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6" st="6"/>
                                            </p:txEl>
                                          </p:spTgt>
                                        </p:tgtEl>
                                        <p:attrNameLst>
                                          <p:attrName>style.visibility</p:attrName>
                                        </p:attrNameLst>
                                      </p:cBhvr>
                                      <p:to>
                                        <p:strVal val="visible"/>
                                      </p:to>
                                    </p:set>
                                    <p:animEffect filter="fade" transition="in">
                                      <p:cBhvr>
                                        <p:cTn dur="500"/>
                                        <p:tgtEl>
                                          <p:spTgt spid="158">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8">
                                            <p:txEl>
                                              <p:pRg end="7" st="7"/>
                                            </p:txEl>
                                          </p:spTgt>
                                        </p:tgtEl>
                                        <p:attrNameLst>
                                          <p:attrName>style.visibility</p:attrName>
                                        </p:attrNameLst>
                                      </p:cBhvr>
                                      <p:to>
                                        <p:strVal val="visible"/>
                                      </p:to>
                                    </p:set>
                                    <p:animEffect filter="fade" transition="in">
                                      <p:cBhvr>
                                        <p:cTn dur="500"/>
                                        <p:tgtEl>
                                          <p:spTgt spid="158">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1" name="Shape 381"/>
        <p:cNvGrpSpPr/>
        <p:nvPr/>
      </p:nvGrpSpPr>
      <p:grpSpPr>
        <a:xfrm>
          <a:off x="0" y="0"/>
          <a:ext cx="0" cy="0"/>
          <a:chOff x="0" y="0"/>
          <a:chExt cx="0" cy="0"/>
        </a:xfrm>
      </p:grpSpPr>
      <p:sp>
        <p:nvSpPr>
          <p:cNvPr id="382" name="Shape 382"/>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Christianity briefly</a:t>
            </a:r>
            <a:endParaRPr/>
          </a:p>
        </p:txBody>
      </p:sp>
      <p:sp>
        <p:nvSpPr>
          <p:cNvPr id="383" name="Shape 383"/>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2100"/>
              <a:buFont typeface="Noto Sans Symbols"/>
              <a:buChar char="•"/>
            </a:pPr>
            <a:r>
              <a:rPr b="0" i="0" lang="en-US" sz="2800" u="none">
                <a:solidFill>
                  <a:srgbClr val="CC3300"/>
                </a:solidFill>
                <a:latin typeface="Verdana"/>
                <a:ea typeface="Verdana"/>
                <a:cs typeface="Verdana"/>
                <a:sym typeface="Verdana"/>
              </a:rPr>
              <a:t>Christianity</a:t>
            </a:r>
            <a:r>
              <a:rPr b="0" i="0" lang="en-US" sz="2800" u="none">
                <a:solidFill>
                  <a:schemeClr val="dk1"/>
                </a:solidFill>
                <a:latin typeface="Verdana"/>
                <a:ea typeface="Verdana"/>
                <a:cs typeface="Verdana"/>
                <a:sym typeface="Verdana"/>
              </a:rPr>
              <a:t> is the world's </a:t>
            </a:r>
            <a:r>
              <a:rPr b="0" i="0" lang="en-US" sz="2800" u="none">
                <a:solidFill>
                  <a:srgbClr val="C00000"/>
                </a:solidFill>
                <a:latin typeface="Verdana"/>
                <a:ea typeface="Verdana"/>
                <a:cs typeface="Verdana"/>
                <a:sym typeface="Verdana"/>
              </a:rPr>
              <a:t>largest </a:t>
            </a:r>
            <a:r>
              <a:rPr b="0" i="0" lang="en-US" sz="2800" u="none">
                <a:solidFill>
                  <a:schemeClr val="dk1"/>
                </a:solidFill>
                <a:latin typeface="Verdana"/>
                <a:ea typeface="Verdana"/>
                <a:cs typeface="Verdana"/>
                <a:sym typeface="Verdana"/>
              </a:rPr>
              <a:t>religion, with about </a:t>
            </a:r>
            <a:r>
              <a:rPr b="0" i="0" lang="en-US" sz="2800" u="none">
                <a:solidFill>
                  <a:srgbClr val="CC3300"/>
                </a:solidFill>
                <a:latin typeface="Verdana"/>
                <a:ea typeface="Verdana"/>
                <a:cs typeface="Verdana"/>
                <a:sym typeface="Verdana"/>
              </a:rPr>
              <a:t>2.2 billion</a:t>
            </a:r>
            <a:r>
              <a:rPr b="0" i="0" lang="en-US" sz="2800" u="none">
                <a:solidFill>
                  <a:schemeClr val="dk1"/>
                </a:solidFill>
                <a:latin typeface="Verdana"/>
                <a:ea typeface="Verdana"/>
                <a:cs typeface="Verdana"/>
                <a:sym typeface="Verdana"/>
              </a:rPr>
              <a:t> followers worldwide. It is based on the teachings of Jesus Christ who lived in the Holy Land 2,000 years ago.</a:t>
            </a:r>
            <a:endParaRPr/>
          </a:p>
          <a:p>
            <a:pPr indent="-342900" lvl="0" marL="342900" marR="0" rtl="0" algn="l">
              <a:lnSpc>
                <a:spcPct val="100000"/>
              </a:lnSpc>
              <a:spcBef>
                <a:spcPts val="560"/>
              </a:spcBef>
              <a:spcAft>
                <a:spcPts val="0"/>
              </a:spcAft>
              <a:buClr>
                <a:schemeClr val="lt2"/>
              </a:buClr>
              <a:buSzPts val="2100"/>
              <a:buFont typeface="Noto Sans Symbols"/>
              <a:buNone/>
            </a:pPr>
            <a:r>
              <a:rPr b="0" i="0" lang="en-US" sz="2800" u="none">
                <a:solidFill>
                  <a:schemeClr val="dk1"/>
                </a:solidFill>
                <a:latin typeface="Verdana"/>
                <a:ea typeface="Verdana"/>
                <a:cs typeface="Verdana"/>
                <a:sym typeface="Verdana"/>
              </a:rPr>
              <a:t>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Shape 388"/>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Christianity Beliefs</a:t>
            </a:r>
            <a:endParaRPr/>
          </a:p>
        </p:txBody>
      </p:sp>
      <p:sp>
        <p:nvSpPr>
          <p:cNvPr id="389" name="Shape 389"/>
          <p:cNvSpPr txBox="1"/>
          <p:nvPr>
            <p:ph idx="1" type="body"/>
          </p:nvPr>
        </p:nvSpPr>
        <p:spPr>
          <a:xfrm>
            <a:off x="762000" y="1676400"/>
            <a:ext cx="7661275" cy="47244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lt2"/>
              </a:buClr>
              <a:buSzPts val="1800"/>
              <a:buFont typeface="Noto Sans Symbols"/>
              <a:buChar char="•"/>
            </a:pPr>
            <a:r>
              <a:rPr b="0" i="0" lang="en-US" sz="2400" u="none">
                <a:solidFill>
                  <a:schemeClr val="dk1"/>
                </a:solidFill>
                <a:latin typeface="Verdana"/>
                <a:ea typeface="Verdana"/>
                <a:cs typeface="Verdana"/>
                <a:sym typeface="Verdana"/>
              </a:rPr>
              <a:t>Christians believe that </a:t>
            </a:r>
            <a:r>
              <a:rPr b="0" i="0" lang="en-US" sz="2400" u="none">
                <a:solidFill>
                  <a:srgbClr val="CC3300"/>
                </a:solidFill>
                <a:latin typeface="Verdana"/>
                <a:ea typeface="Verdana"/>
                <a:cs typeface="Verdana"/>
                <a:sym typeface="Verdana"/>
              </a:rPr>
              <a:t>Jesus Christ was the Son of God </a:t>
            </a:r>
            <a:endParaRPr/>
          </a:p>
          <a:p>
            <a:pPr indent="-342900" lvl="0" marL="342900" marR="0" rtl="0" algn="l">
              <a:lnSpc>
                <a:spcPct val="80000"/>
              </a:lnSpc>
              <a:spcBef>
                <a:spcPts val="480"/>
              </a:spcBef>
              <a:spcAft>
                <a:spcPts val="0"/>
              </a:spcAft>
              <a:buClr>
                <a:schemeClr val="lt2"/>
              </a:buClr>
              <a:buSzPts val="1800"/>
              <a:buFont typeface="Noto Sans Symbols"/>
              <a:buChar char="•"/>
            </a:pPr>
            <a:r>
              <a:rPr b="0" i="0" lang="en-US" sz="2400" u="none">
                <a:solidFill>
                  <a:schemeClr val="dk1"/>
                </a:solidFill>
                <a:latin typeface="Verdana"/>
                <a:ea typeface="Verdana"/>
                <a:cs typeface="Verdana"/>
                <a:sym typeface="Verdana"/>
              </a:rPr>
              <a:t>God sent his Son to earth to save humanity from the consequences of its sins </a:t>
            </a:r>
            <a:endParaRPr/>
          </a:p>
          <a:p>
            <a:pPr indent="-342900" lvl="0" marL="342900" marR="0" rtl="0" algn="l">
              <a:lnSpc>
                <a:spcPct val="80000"/>
              </a:lnSpc>
              <a:spcBef>
                <a:spcPts val="480"/>
              </a:spcBef>
              <a:spcAft>
                <a:spcPts val="0"/>
              </a:spcAft>
              <a:buClr>
                <a:schemeClr val="lt2"/>
              </a:buClr>
              <a:buSzPts val="1800"/>
              <a:buFont typeface="Noto Sans Symbols"/>
              <a:buChar char="•"/>
            </a:pPr>
            <a:r>
              <a:rPr b="0" i="0" lang="en-US" sz="2400" u="none">
                <a:solidFill>
                  <a:schemeClr val="dk1"/>
                </a:solidFill>
                <a:latin typeface="Verdana"/>
                <a:ea typeface="Verdana"/>
                <a:cs typeface="Verdana"/>
                <a:sym typeface="Verdana"/>
              </a:rPr>
              <a:t>Jesus rose from the dead on the third day after his Crucifixion (the Resurrection) </a:t>
            </a:r>
            <a:endParaRPr/>
          </a:p>
          <a:p>
            <a:pPr indent="-342900" lvl="0" marL="342900" marR="0" rtl="0" algn="l">
              <a:lnSpc>
                <a:spcPct val="80000"/>
              </a:lnSpc>
              <a:spcBef>
                <a:spcPts val="480"/>
              </a:spcBef>
              <a:spcAft>
                <a:spcPts val="0"/>
              </a:spcAft>
              <a:buClr>
                <a:schemeClr val="lt2"/>
              </a:buClr>
              <a:buSzPts val="1800"/>
              <a:buFont typeface="Noto Sans Symbols"/>
              <a:buChar char="•"/>
            </a:pPr>
            <a:r>
              <a:rPr b="0" i="0" lang="en-US" sz="2400" u="none">
                <a:solidFill>
                  <a:schemeClr val="dk1"/>
                </a:solidFill>
                <a:latin typeface="Verdana"/>
                <a:ea typeface="Verdana"/>
                <a:cs typeface="Verdana"/>
                <a:sym typeface="Verdana"/>
              </a:rPr>
              <a:t>Christians believe that </a:t>
            </a:r>
            <a:r>
              <a:rPr b="0" i="0" lang="en-US" sz="2400" u="none">
                <a:solidFill>
                  <a:srgbClr val="CC3300"/>
                </a:solidFill>
                <a:latin typeface="Verdana"/>
                <a:ea typeface="Verdana"/>
                <a:cs typeface="Verdana"/>
                <a:sym typeface="Verdana"/>
              </a:rPr>
              <a:t>Jesus was the Messiah</a:t>
            </a:r>
            <a:r>
              <a:rPr b="0" i="0" lang="en-US" sz="2400" u="none">
                <a:solidFill>
                  <a:schemeClr val="dk1"/>
                </a:solidFill>
                <a:latin typeface="Verdana"/>
                <a:ea typeface="Verdana"/>
                <a:cs typeface="Verdana"/>
                <a:sym typeface="Verdana"/>
              </a:rPr>
              <a:t> promised in the Old Testament </a:t>
            </a:r>
            <a:endParaRPr/>
          </a:p>
          <a:p>
            <a:pPr indent="-342900" lvl="0" marL="342900" marR="0" rtl="0" algn="l">
              <a:lnSpc>
                <a:spcPct val="80000"/>
              </a:lnSpc>
              <a:spcBef>
                <a:spcPts val="480"/>
              </a:spcBef>
              <a:spcAft>
                <a:spcPts val="0"/>
              </a:spcAft>
              <a:buClr>
                <a:schemeClr val="lt2"/>
              </a:buClr>
              <a:buSzPts val="1800"/>
              <a:buFont typeface="Noto Sans Symbols"/>
              <a:buChar char="•"/>
            </a:pPr>
            <a:r>
              <a:rPr b="0" i="0" lang="en-US" sz="2400" u="none">
                <a:solidFill>
                  <a:schemeClr val="dk1"/>
                </a:solidFill>
                <a:latin typeface="Verdana"/>
                <a:ea typeface="Verdana"/>
                <a:cs typeface="Verdana"/>
                <a:sym typeface="Verdana"/>
              </a:rPr>
              <a:t>Christians believe that there is only one God, but that this </a:t>
            </a:r>
            <a:r>
              <a:rPr b="0" i="0" lang="en-US" sz="2400" u="none">
                <a:solidFill>
                  <a:srgbClr val="CC3300"/>
                </a:solidFill>
                <a:latin typeface="Verdana"/>
                <a:ea typeface="Verdana"/>
                <a:cs typeface="Verdana"/>
                <a:sym typeface="Verdana"/>
              </a:rPr>
              <a:t>one God consists of 3 "persons“-God the Father, God the Son, God the Holy Ghost--Trinity </a:t>
            </a:r>
            <a:endParaRPr/>
          </a:p>
          <a:p>
            <a:pPr indent="-342900" lvl="0" marL="342900" marR="0" rtl="0" algn="l">
              <a:lnSpc>
                <a:spcPct val="80000"/>
              </a:lnSpc>
              <a:spcBef>
                <a:spcPts val="480"/>
              </a:spcBef>
              <a:spcAft>
                <a:spcPts val="0"/>
              </a:spcAft>
              <a:buClr>
                <a:schemeClr val="lt2"/>
              </a:buClr>
              <a:buSzPts val="1800"/>
              <a:buFont typeface="Noto Sans Symbols"/>
              <a:buChar char="•"/>
            </a:pPr>
            <a:r>
              <a:rPr b="0" i="0" lang="en-US" sz="2400" u="none">
                <a:solidFill>
                  <a:schemeClr val="dk1"/>
                </a:solidFill>
                <a:latin typeface="Verdana"/>
                <a:ea typeface="Verdana"/>
                <a:cs typeface="Verdana"/>
                <a:sym typeface="Verdana"/>
              </a:rPr>
              <a:t>Christians believe that God made the world. </a:t>
            </a:r>
            <a:endParaRPr b="0" i="0" sz="2400" u="none">
              <a:solidFill>
                <a:srgbClr val="CC3300"/>
              </a:solidFill>
              <a:latin typeface="Verdana"/>
              <a:ea typeface="Verdana"/>
              <a:cs typeface="Verdana"/>
              <a:sym typeface="Verdana"/>
            </a:endParaRPr>
          </a:p>
          <a:p>
            <a:pPr indent="-228600" lvl="0" marL="342900" marR="0" rtl="0" algn="l">
              <a:spcBef>
                <a:spcPts val="480"/>
              </a:spcBef>
              <a:spcAft>
                <a:spcPts val="0"/>
              </a:spcAft>
              <a:buClr>
                <a:schemeClr val="lt2"/>
              </a:buClr>
              <a:buSzPts val="1800"/>
              <a:buFont typeface="Noto Sans Symbols"/>
              <a:buNone/>
            </a:pPr>
            <a:r>
              <a:t/>
            </a:r>
            <a:endParaRPr b="0" i="0" sz="2400" u="none">
              <a:solidFill>
                <a:srgbClr val="CC3300"/>
              </a:solidFill>
              <a:latin typeface="Verdana"/>
              <a:ea typeface="Verdana"/>
              <a:cs typeface="Verdana"/>
              <a:sym typeface="Verdana"/>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3" name="Shape 393"/>
        <p:cNvGrpSpPr/>
        <p:nvPr/>
      </p:nvGrpSpPr>
      <p:grpSpPr>
        <a:xfrm>
          <a:off x="0" y="0"/>
          <a:ext cx="0" cy="0"/>
          <a:chOff x="0" y="0"/>
          <a:chExt cx="0" cy="0"/>
        </a:xfrm>
      </p:grpSpPr>
      <p:sp>
        <p:nvSpPr>
          <p:cNvPr id="394" name="Shape 394"/>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Christianity Beliefs</a:t>
            </a:r>
            <a:endParaRPr/>
          </a:p>
        </p:txBody>
      </p:sp>
      <p:sp>
        <p:nvSpPr>
          <p:cNvPr id="395" name="Shape 395"/>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Christians believe that they can have a personal relationship with God, and that they are saved by faith, and good works.</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They </a:t>
            </a:r>
            <a:r>
              <a:rPr b="0" i="0" lang="en-US" sz="2800" u="none">
                <a:solidFill>
                  <a:srgbClr val="CC3300"/>
                </a:solidFill>
                <a:latin typeface="Verdana"/>
                <a:ea typeface="Verdana"/>
                <a:cs typeface="Verdana"/>
                <a:sym typeface="Verdana"/>
              </a:rPr>
              <a:t>believe in heaven and hell</a:t>
            </a:r>
            <a:r>
              <a:rPr b="0" i="0" lang="en-US" sz="2800" u="none">
                <a:solidFill>
                  <a:schemeClr val="dk1"/>
                </a:solidFill>
                <a:latin typeface="Verdana"/>
                <a:ea typeface="Verdana"/>
                <a:cs typeface="Verdana"/>
                <a:sym typeface="Verdana"/>
              </a:rPr>
              <a:t>.</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They believe that the Bible is the inspired word of God.</a:t>
            </a:r>
            <a:endParaRPr/>
          </a:p>
          <a:p>
            <a:pPr indent="-209550" lvl="0" marL="342900" marR="0" rtl="0" algn="l">
              <a:spcBef>
                <a:spcPts val="560"/>
              </a:spcBef>
              <a:spcAft>
                <a:spcPts val="0"/>
              </a:spcAft>
              <a:buClr>
                <a:schemeClr val="lt2"/>
              </a:buClr>
              <a:buSzPts val="2100"/>
              <a:buFont typeface="Noto Sans Symbols"/>
              <a:buNone/>
            </a:pPr>
            <a:r>
              <a:t/>
            </a:r>
            <a:endParaRPr b="0" i="0" sz="2800" u="none">
              <a:solidFill>
                <a:schemeClr val="dk1"/>
              </a:solidFill>
              <a:latin typeface="Verdana"/>
              <a:ea typeface="Verdana"/>
              <a:cs typeface="Verdana"/>
              <a:sym typeface="Verdana"/>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9" name="Shape 399"/>
        <p:cNvGrpSpPr/>
        <p:nvPr/>
      </p:nvGrpSpPr>
      <p:grpSpPr>
        <a:xfrm>
          <a:off x="0" y="0"/>
          <a:ext cx="0" cy="0"/>
          <a:chOff x="0" y="0"/>
          <a:chExt cx="0" cy="0"/>
        </a:xfrm>
      </p:grpSpPr>
      <p:sp>
        <p:nvSpPr>
          <p:cNvPr id="400" name="Shape 400"/>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Christians Holy Book </a:t>
            </a:r>
            <a:endParaRPr/>
          </a:p>
        </p:txBody>
      </p:sp>
      <p:sp>
        <p:nvSpPr>
          <p:cNvPr id="401" name="Shape 401"/>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2100"/>
              <a:buFont typeface="Noto Sans Symbols"/>
              <a:buChar char="•"/>
            </a:pPr>
            <a:r>
              <a:rPr b="0" i="0" lang="en-US" sz="2800" u="none">
                <a:solidFill>
                  <a:srgbClr val="CC3300"/>
                </a:solidFill>
                <a:latin typeface="Verdana"/>
                <a:ea typeface="Verdana"/>
                <a:cs typeface="Verdana"/>
                <a:sym typeface="Verdana"/>
              </a:rPr>
              <a:t>The Bible is the Christian holy book</a:t>
            </a:r>
            <a:r>
              <a:rPr b="0" i="0" lang="en-US" sz="2800" u="none">
                <a:solidFill>
                  <a:schemeClr val="dk1"/>
                </a:solidFill>
                <a:latin typeface="Verdana"/>
                <a:ea typeface="Verdana"/>
                <a:cs typeface="Verdana"/>
                <a:sym typeface="Verdana"/>
              </a:rPr>
              <a:t>. It is divided into the Old and New Testaments. Parts of the writing contained in the Old Testament are also sacred to</a:t>
            </a:r>
            <a:r>
              <a:rPr b="0" i="0" lang="en-US" sz="2800" u="none">
                <a:solidFill>
                  <a:srgbClr val="C00000"/>
                </a:solidFill>
                <a:latin typeface="Verdana"/>
                <a:ea typeface="Verdana"/>
                <a:cs typeface="Verdana"/>
                <a:sym typeface="Verdana"/>
              </a:rPr>
              <a:t> Jewish </a:t>
            </a:r>
            <a:r>
              <a:rPr b="0" i="0" lang="en-US" sz="2800" u="none">
                <a:solidFill>
                  <a:schemeClr val="dk1"/>
                </a:solidFill>
                <a:latin typeface="Verdana"/>
                <a:ea typeface="Verdana"/>
                <a:cs typeface="Verdana"/>
                <a:sym typeface="Verdana"/>
              </a:rPr>
              <a:t>and </a:t>
            </a:r>
            <a:r>
              <a:rPr b="0" i="0" lang="en-US" sz="2800" u="none">
                <a:solidFill>
                  <a:srgbClr val="C00000"/>
                </a:solidFill>
                <a:latin typeface="Verdana"/>
                <a:ea typeface="Verdana"/>
                <a:cs typeface="Verdana"/>
                <a:sym typeface="Verdana"/>
              </a:rPr>
              <a:t>Muslim </a:t>
            </a:r>
            <a:r>
              <a:rPr b="0" i="0" lang="en-US" sz="2800" u="none">
                <a:solidFill>
                  <a:schemeClr val="dk1"/>
                </a:solidFill>
                <a:latin typeface="Verdana"/>
                <a:ea typeface="Verdana"/>
                <a:cs typeface="Verdana"/>
                <a:sym typeface="Verdana"/>
              </a:rPr>
              <a:t>people. </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5" name="Shape 405"/>
        <p:cNvGrpSpPr/>
        <p:nvPr/>
      </p:nvGrpSpPr>
      <p:grpSpPr>
        <a:xfrm>
          <a:off x="0" y="0"/>
          <a:ext cx="0" cy="0"/>
          <a:chOff x="0" y="0"/>
          <a:chExt cx="0" cy="0"/>
        </a:xfrm>
      </p:grpSpPr>
      <p:sp>
        <p:nvSpPr>
          <p:cNvPr id="406" name="Shape 406"/>
          <p:cNvSpPr txBox="1"/>
          <p:nvPr>
            <p:ph type="title"/>
          </p:nvPr>
        </p:nvSpPr>
        <p:spPr>
          <a:xfrm>
            <a:off x="931862" y="96837"/>
            <a:ext cx="7158037" cy="141287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Christian Place of Worship</a:t>
            </a:r>
            <a:endParaRPr/>
          </a:p>
        </p:txBody>
      </p:sp>
      <p:sp>
        <p:nvSpPr>
          <p:cNvPr id="407" name="Shape 407"/>
          <p:cNvSpPr txBox="1"/>
          <p:nvPr>
            <p:ph idx="1" type="body"/>
          </p:nvPr>
        </p:nvSpPr>
        <p:spPr>
          <a:xfrm>
            <a:off x="304800" y="1981200"/>
            <a:ext cx="4918075" cy="4114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lt2"/>
              </a:buClr>
              <a:buSzPts val="1800"/>
              <a:buFont typeface="Noto Sans Symbols"/>
              <a:buChar char="•"/>
            </a:pPr>
            <a:r>
              <a:rPr b="0" i="0" lang="en-US" sz="2400" u="none" cap="none" strike="noStrike">
                <a:solidFill>
                  <a:schemeClr val="dk1"/>
                </a:solidFill>
                <a:latin typeface="Verdana"/>
                <a:ea typeface="Verdana"/>
                <a:cs typeface="Verdana"/>
                <a:sym typeface="Verdana"/>
              </a:rPr>
              <a:t>The Christian place of </a:t>
            </a:r>
            <a:r>
              <a:rPr b="0" i="0" lang="en-US" sz="2400" u="none" cap="none" strike="noStrike">
                <a:solidFill>
                  <a:srgbClr val="CC3300"/>
                </a:solidFill>
                <a:latin typeface="Verdana"/>
                <a:ea typeface="Verdana"/>
                <a:cs typeface="Verdana"/>
                <a:sym typeface="Verdana"/>
              </a:rPr>
              <a:t>worship </a:t>
            </a:r>
            <a:r>
              <a:rPr b="0" i="0" lang="en-US" sz="2400" u="none" cap="none" strike="noStrike">
                <a:solidFill>
                  <a:schemeClr val="dk1"/>
                </a:solidFill>
                <a:latin typeface="Verdana"/>
                <a:ea typeface="Verdana"/>
                <a:cs typeface="Verdana"/>
                <a:sym typeface="Verdana"/>
              </a:rPr>
              <a:t>is called a </a:t>
            </a:r>
            <a:r>
              <a:rPr b="0" i="0" lang="en-US" sz="2400" u="none" cap="none" strike="noStrike">
                <a:solidFill>
                  <a:srgbClr val="CC3300"/>
                </a:solidFill>
                <a:latin typeface="Verdana"/>
                <a:ea typeface="Verdana"/>
                <a:cs typeface="Verdana"/>
                <a:sym typeface="Verdana"/>
              </a:rPr>
              <a:t>Church</a:t>
            </a:r>
            <a:r>
              <a:rPr b="0" i="0" lang="en-US" sz="2400" u="none" cap="none" strike="noStrike">
                <a:solidFill>
                  <a:schemeClr val="dk1"/>
                </a:solidFill>
                <a:latin typeface="Verdana"/>
                <a:ea typeface="Verdana"/>
                <a:cs typeface="Verdana"/>
                <a:sym typeface="Verdana"/>
              </a:rPr>
              <a:t>, which are built in the shape of a cross with the </a:t>
            </a:r>
            <a:r>
              <a:rPr b="0" i="0" lang="en-US" sz="2400" u="none" cap="none" strike="noStrike">
                <a:solidFill>
                  <a:srgbClr val="CC3300"/>
                </a:solidFill>
                <a:latin typeface="Verdana"/>
                <a:ea typeface="Verdana"/>
                <a:cs typeface="Verdana"/>
                <a:sym typeface="Verdana"/>
              </a:rPr>
              <a:t>altar facing east</a:t>
            </a:r>
            <a:r>
              <a:rPr b="0" i="0" lang="en-US" sz="2400" u="none" cap="none" strike="noStrike">
                <a:solidFill>
                  <a:schemeClr val="dk1"/>
                </a:solidFill>
                <a:latin typeface="Verdana"/>
                <a:ea typeface="Verdana"/>
                <a:cs typeface="Verdana"/>
                <a:sym typeface="Verdana"/>
              </a:rPr>
              <a:t> towards the rising sun. Services are led by a </a:t>
            </a:r>
            <a:r>
              <a:rPr b="0" i="0" lang="en-US" sz="2400" u="none" cap="none" strike="noStrike">
                <a:solidFill>
                  <a:srgbClr val="CC3300"/>
                </a:solidFill>
                <a:latin typeface="Verdana"/>
                <a:ea typeface="Verdana"/>
                <a:cs typeface="Verdana"/>
                <a:sym typeface="Verdana"/>
              </a:rPr>
              <a:t>priest</a:t>
            </a:r>
            <a:r>
              <a:rPr b="0" i="0" lang="en-US" sz="2400" u="none" cap="none" strike="noStrike">
                <a:solidFill>
                  <a:schemeClr val="dk1"/>
                </a:solidFill>
                <a:latin typeface="Verdana"/>
                <a:ea typeface="Verdana"/>
                <a:cs typeface="Verdana"/>
                <a:sym typeface="Verdana"/>
              </a:rPr>
              <a:t>, pastor or reverend.</a:t>
            </a:r>
            <a:endParaRPr/>
          </a:p>
          <a:p>
            <a:pPr indent="-342900" lvl="0" marL="342900" marR="0" rtl="0" algn="l">
              <a:lnSpc>
                <a:spcPct val="90000"/>
              </a:lnSpc>
              <a:spcBef>
                <a:spcPts val="480"/>
              </a:spcBef>
              <a:spcAft>
                <a:spcPts val="0"/>
              </a:spcAft>
              <a:buClr>
                <a:schemeClr val="lt2"/>
              </a:buClr>
              <a:buSzPts val="1800"/>
              <a:buFont typeface="Noto Sans Symbols"/>
              <a:buChar char="•"/>
            </a:pPr>
            <a:r>
              <a:rPr b="0" i="0" lang="en-US" sz="2400" u="none" cap="none" strike="noStrike">
                <a:solidFill>
                  <a:srgbClr val="CC3300"/>
                </a:solidFill>
                <a:latin typeface="Verdana"/>
                <a:ea typeface="Verdana"/>
                <a:cs typeface="Verdana"/>
                <a:sym typeface="Verdana"/>
              </a:rPr>
              <a:t>Day of worship</a:t>
            </a:r>
            <a:r>
              <a:rPr b="0" i="0" lang="en-US" sz="2400" u="none" cap="none" strike="noStrike">
                <a:solidFill>
                  <a:schemeClr val="dk1"/>
                </a:solidFill>
                <a:latin typeface="Verdana"/>
                <a:ea typeface="Verdana"/>
                <a:cs typeface="Verdana"/>
                <a:sym typeface="Verdana"/>
              </a:rPr>
              <a:t> is normally </a:t>
            </a:r>
            <a:r>
              <a:rPr b="0" i="0" lang="en-US" sz="2400" u="none" cap="none" strike="noStrike">
                <a:solidFill>
                  <a:srgbClr val="CC3300"/>
                </a:solidFill>
                <a:latin typeface="Verdana"/>
                <a:ea typeface="Verdana"/>
                <a:cs typeface="Verdana"/>
                <a:sym typeface="Verdana"/>
              </a:rPr>
              <a:t>Sunday.</a:t>
            </a:r>
            <a:endParaRPr/>
          </a:p>
        </p:txBody>
      </p:sp>
      <p:sp>
        <p:nvSpPr>
          <p:cNvPr id="408" name="Shape 408"/>
          <p:cNvSpPr txBox="1"/>
          <p:nvPr/>
        </p:nvSpPr>
        <p:spPr>
          <a:xfrm>
            <a:off x="5334000" y="6248400"/>
            <a:ext cx="2990850" cy="366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Westminster Abbey London</a:t>
            </a:r>
            <a:endParaRPr/>
          </a:p>
        </p:txBody>
      </p:sp>
      <p:pic>
        <p:nvPicPr>
          <p:cNvPr descr="2003-09-01--Westminster%20Abbey%20-%20London" id="409" name="Shape 409"/>
          <p:cNvPicPr preferRelativeResize="0"/>
          <p:nvPr/>
        </p:nvPicPr>
        <p:blipFill rotWithShape="1">
          <a:blip r:embed="rId3">
            <a:alphaModFix/>
          </a:blip>
          <a:srcRect b="0" l="0" r="0" t="0"/>
          <a:stretch/>
        </p:blipFill>
        <p:spPr>
          <a:xfrm>
            <a:off x="5257800" y="1905000"/>
            <a:ext cx="3316287" cy="4407814"/>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3" name="Shape 413"/>
        <p:cNvGrpSpPr/>
        <p:nvPr/>
      </p:nvGrpSpPr>
      <p:grpSpPr>
        <a:xfrm>
          <a:off x="0" y="0"/>
          <a:ext cx="0" cy="0"/>
          <a:chOff x="0" y="0"/>
          <a:chExt cx="0" cy="0"/>
        </a:xfrm>
      </p:grpSpPr>
      <p:sp>
        <p:nvSpPr>
          <p:cNvPr id="414" name="Shape 414"/>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Christian Sects</a:t>
            </a:r>
            <a:endParaRPr/>
          </a:p>
        </p:txBody>
      </p:sp>
      <p:sp>
        <p:nvSpPr>
          <p:cNvPr id="415" name="Shape 415"/>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1500"/>
              <a:buFont typeface="Noto Sans Symbols"/>
              <a:buChar char="•"/>
            </a:pPr>
            <a:r>
              <a:rPr b="0" i="0" lang="en-US" sz="2000" u="none">
                <a:solidFill>
                  <a:srgbClr val="C00000"/>
                </a:solidFill>
                <a:latin typeface="Verdana"/>
                <a:ea typeface="Verdana"/>
                <a:cs typeface="Verdana"/>
                <a:sym typeface="Verdana"/>
              </a:rPr>
              <a:t>Roman Catholicism vs. Eastern Orthodox-</a:t>
            </a:r>
            <a:r>
              <a:rPr b="0" i="0" lang="en-US" sz="2000" u="none">
                <a:solidFill>
                  <a:schemeClr val="dk1"/>
                </a:solidFill>
                <a:latin typeface="Verdana"/>
                <a:ea typeface="Verdana"/>
                <a:cs typeface="Verdana"/>
                <a:sym typeface="Verdana"/>
              </a:rPr>
              <a:t>Christian</a:t>
            </a:r>
            <a:r>
              <a:rPr b="0" i="0" lang="en-US" sz="2000" u="none">
                <a:solidFill>
                  <a:srgbClr val="C00000"/>
                </a:solidFill>
                <a:latin typeface="Verdana"/>
                <a:ea typeface="Verdana"/>
                <a:cs typeface="Verdana"/>
                <a:sym typeface="Verdana"/>
              </a:rPr>
              <a:t> </a:t>
            </a:r>
            <a:r>
              <a:rPr b="0" i="0" lang="en-US" sz="2000" u="none">
                <a:solidFill>
                  <a:schemeClr val="dk1"/>
                </a:solidFill>
                <a:latin typeface="Verdana"/>
                <a:ea typeface="Verdana"/>
                <a:cs typeface="Verdana"/>
                <a:sym typeface="Verdana"/>
              </a:rPr>
              <a:t>Church divided when the Roman Empire was divided and then fell. Orthodox Christians do not recognize the authority of the Pope.</a:t>
            </a:r>
            <a:endParaRPr/>
          </a:p>
          <a:p>
            <a:pPr indent="-342900" lvl="0" marL="342900" marR="0" rtl="0" algn="l">
              <a:lnSpc>
                <a:spcPct val="100000"/>
              </a:lnSpc>
              <a:spcBef>
                <a:spcPts val="400"/>
              </a:spcBef>
              <a:spcAft>
                <a:spcPts val="0"/>
              </a:spcAft>
              <a:buClr>
                <a:schemeClr val="lt2"/>
              </a:buClr>
              <a:buSzPts val="1500"/>
              <a:buFont typeface="Noto Sans Symbols"/>
              <a:buChar char="•"/>
            </a:pPr>
            <a:r>
              <a:rPr b="0" i="0" lang="en-US" sz="2000" u="none">
                <a:solidFill>
                  <a:srgbClr val="C00000"/>
                </a:solidFill>
                <a:latin typeface="Verdana"/>
                <a:ea typeface="Verdana"/>
                <a:cs typeface="Verdana"/>
                <a:sym typeface="Verdana"/>
              </a:rPr>
              <a:t>Catholicism vs. Protestantism-</a:t>
            </a:r>
            <a:r>
              <a:rPr b="0" i="0" lang="en-US" sz="2000" u="none">
                <a:solidFill>
                  <a:schemeClr val="dk1"/>
                </a:solidFill>
                <a:latin typeface="Verdana"/>
                <a:ea typeface="Verdana"/>
                <a:cs typeface="Verdana"/>
                <a:sym typeface="Verdana"/>
              </a:rPr>
              <a:t>as</a:t>
            </a:r>
            <a:r>
              <a:rPr b="0" i="0" lang="en-US" sz="2000" u="none">
                <a:solidFill>
                  <a:srgbClr val="C00000"/>
                </a:solidFill>
                <a:latin typeface="Verdana"/>
                <a:ea typeface="Verdana"/>
                <a:cs typeface="Verdana"/>
                <a:sym typeface="Verdana"/>
              </a:rPr>
              <a:t> </a:t>
            </a:r>
            <a:r>
              <a:rPr b="0" i="0" lang="en-US" sz="2000" u="none">
                <a:solidFill>
                  <a:schemeClr val="dk1"/>
                </a:solidFill>
                <a:latin typeface="Verdana"/>
                <a:ea typeface="Verdana"/>
                <a:cs typeface="Verdana"/>
                <a:sym typeface="Verdana"/>
              </a:rPr>
              <a:t>a result of the Reformation, Protestant sects broke with the Catholic Church and established their own separate churches.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9" name="Shape 419"/>
        <p:cNvGrpSpPr/>
        <p:nvPr/>
      </p:nvGrpSpPr>
      <p:grpSpPr>
        <a:xfrm>
          <a:off x="0" y="0"/>
          <a:ext cx="0" cy="0"/>
          <a:chOff x="0" y="0"/>
          <a:chExt cx="0" cy="0"/>
        </a:xfrm>
      </p:grpSpPr>
      <p:sp>
        <p:nvSpPr>
          <p:cNvPr id="420" name="Shape 420"/>
          <p:cNvSpPr txBox="1"/>
          <p:nvPr>
            <p:ph type="title"/>
          </p:nvPr>
        </p:nvSpPr>
        <p:spPr>
          <a:xfrm>
            <a:off x="457200" y="274637"/>
            <a:ext cx="82296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Christianity – Map!</a:t>
            </a:r>
            <a:endParaRPr/>
          </a:p>
        </p:txBody>
      </p:sp>
      <p:sp>
        <p:nvSpPr>
          <p:cNvPr id="421" name="Shape 421"/>
          <p:cNvSpPr txBox="1"/>
          <p:nvPr>
            <p:ph idx="1" type="body"/>
          </p:nvPr>
        </p:nvSpPr>
        <p:spPr>
          <a:xfrm>
            <a:off x="457200" y="1535112"/>
            <a:ext cx="4040187"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Christianity 1500 C.E.</a:t>
            </a:r>
            <a:endParaRPr/>
          </a:p>
        </p:txBody>
      </p:sp>
      <p:pic>
        <p:nvPicPr>
          <p:cNvPr descr="Christianity in 1500.jpg" id="422" name="Shape 422"/>
          <p:cNvPicPr preferRelativeResize="0"/>
          <p:nvPr>
            <p:ph idx="1" type="body"/>
          </p:nvPr>
        </p:nvPicPr>
        <p:blipFill rotWithShape="1">
          <a:blip r:embed="rId3">
            <a:alphaModFix/>
          </a:blip>
          <a:srcRect b="0" l="0" r="0" t="0"/>
          <a:stretch/>
        </p:blipFill>
        <p:spPr>
          <a:xfrm>
            <a:off x="457200" y="2209800"/>
            <a:ext cx="4040187" cy="4038600"/>
          </a:xfrm>
          <a:prstGeom prst="rect">
            <a:avLst/>
          </a:prstGeom>
          <a:noFill/>
          <a:ln>
            <a:noFill/>
          </a:ln>
        </p:spPr>
      </p:pic>
      <p:sp>
        <p:nvSpPr>
          <p:cNvPr id="423" name="Shape 423"/>
          <p:cNvSpPr txBox="1"/>
          <p:nvPr>
            <p:ph idx="1" type="body"/>
          </p:nvPr>
        </p:nvSpPr>
        <p:spPr>
          <a:xfrm>
            <a:off x="4645025" y="1535112"/>
            <a:ext cx="4041775"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Christianity Today</a:t>
            </a:r>
            <a:endParaRPr/>
          </a:p>
        </p:txBody>
      </p:sp>
      <p:pic>
        <p:nvPicPr>
          <p:cNvPr descr="Christianity Today.jpg" id="424" name="Shape 424"/>
          <p:cNvPicPr preferRelativeResize="0"/>
          <p:nvPr>
            <p:ph idx="2" type="body"/>
          </p:nvPr>
        </p:nvPicPr>
        <p:blipFill rotWithShape="1">
          <a:blip r:embed="rId4">
            <a:alphaModFix/>
          </a:blip>
          <a:srcRect b="0" l="0" r="0" t="0"/>
          <a:stretch/>
        </p:blipFill>
        <p:spPr>
          <a:xfrm>
            <a:off x="4645025" y="2209800"/>
            <a:ext cx="4041775" cy="4267200"/>
          </a:xfrm>
          <a:prstGeom prst="rect">
            <a:avLst/>
          </a:prstGeom>
          <a:noFill/>
          <a:ln>
            <a:noFill/>
          </a:ln>
        </p:spPr>
      </p:pic>
      <p:sp>
        <p:nvSpPr>
          <p:cNvPr id="425" name="Shape 425"/>
          <p:cNvSpPr txBox="1"/>
          <p:nvPr/>
        </p:nvSpPr>
        <p:spPr>
          <a:xfrm>
            <a:off x="381000" y="6211887"/>
            <a:ext cx="42672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In 1500, located in Europe and Middle East</a:t>
            </a:r>
            <a:endParaRPr/>
          </a:p>
        </p:txBody>
      </p:sp>
      <p:sp>
        <p:nvSpPr>
          <p:cNvPr id="426" name="Shape 426"/>
          <p:cNvSpPr txBox="1"/>
          <p:nvPr/>
        </p:nvSpPr>
        <p:spPr>
          <a:xfrm>
            <a:off x="4648200" y="6211887"/>
            <a:ext cx="41148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Today, located in Americas and Europe</a:t>
            </a:r>
            <a:endParaRPr/>
          </a:p>
        </p:txBody>
      </p:sp>
      <p:pic>
        <p:nvPicPr>
          <p:cNvPr descr="cross-bw" id="427" name="Shape 427"/>
          <p:cNvPicPr preferRelativeResize="0"/>
          <p:nvPr/>
        </p:nvPicPr>
        <p:blipFill rotWithShape="1">
          <a:blip r:embed="rId5">
            <a:alphaModFix/>
          </a:blip>
          <a:srcRect b="0" l="0" r="0" t="0"/>
          <a:stretch/>
        </p:blipFill>
        <p:spPr>
          <a:xfrm>
            <a:off x="7986712" y="0"/>
            <a:ext cx="1155532" cy="1976693"/>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1" name="Shape 431"/>
        <p:cNvGrpSpPr/>
        <p:nvPr/>
      </p:nvGrpSpPr>
      <p:grpSpPr>
        <a:xfrm>
          <a:off x="0" y="0"/>
          <a:ext cx="0" cy="0"/>
          <a:chOff x="0" y="0"/>
          <a:chExt cx="0" cy="0"/>
        </a:xfrm>
      </p:grpSpPr>
      <p:sp>
        <p:nvSpPr>
          <p:cNvPr id="432" name="Shape 432"/>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Islam Briefly</a:t>
            </a:r>
            <a:endParaRPr/>
          </a:p>
        </p:txBody>
      </p:sp>
      <p:sp>
        <p:nvSpPr>
          <p:cNvPr id="433" name="Shape 433"/>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Islam is the </a:t>
            </a:r>
            <a:r>
              <a:rPr b="0" i="0" lang="en-US" sz="2800" u="none">
                <a:solidFill>
                  <a:srgbClr val="CC3300"/>
                </a:solidFill>
                <a:latin typeface="Verdana"/>
                <a:ea typeface="Verdana"/>
                <a:cs typeface="Verdana"/>
                <a:sym typeface="Verdana"/>
              </a:rPr>
              <a:t>second most popular religion</a:t>
            </a:r>
            <a:r>
              <a:rPr b="0" i="0" lang="en-US" sz="2800" u="none">
                <a:solidFill>
                  <a:schemeClr val="dk1"/>
                </a:solidFill>
                <a:latin typeface="Verdana"/>
                <a:ea typeface="Verdana"/>
                <a:cs typeface="Verdana"/>
                <a:sym typeface="Verdana"/>
              </a:rPr>
              <a:t> in the world with </a:t>
            </a:r>
            <a:r>
              <a:rPr b="0" i="0" lang="en-US" sz="2800" u="none">
                <a:solidFill>
                  <a:srgbClr val="C00000"/>
                </a:solidFill>
                <a:latin typeface="Verdana"/>
                <a:ea typeface="Verdana"/>
                <a:cs typeface="Verdana"/>
                <a:sym typeface="Verdana"/>
              </a:rPr>
              <a:t>1.3 billion followers</a:t>
            </a:r>
            <a:r>
              <a:rPr b="0" i="0" lang="en-US" sz="2800" u="none">
                <a:solidFill>
                  <a:schemeClr val="dk1"/>
                </a:solidFill>
                <a:latin typeface="Verdana"/>
                <a:ea typeface="Verdana"/>
                <a:cs typeface="Verdana"/>
                <a:sym typeface="Verdana"/>
              </a:rPr>
              <a:t>. Islam began in Arabia and was revealed to humanity by the Prophet </a:t>
            </a:r>
            <a:r>
              <a:rPr b="0" i="0" lang="en-US" sz="2800" u="none">
                <a:solidFill>
                  <a:srgbClr val="C00000"/>
                </a:solidFill>
                <a:latin typeface="Verdana"/>
                <a:ea typeface="Verdana"/>
                <a:cs typeface="Verdana"/>
                <a:sym typeface="Verdana"/>
              </a:rPr>
              <a:t>Muhammad</a:t>
            </a:r>
            <a:r>
              <a:rPr b="0" i="0" lang="en-US" sz="2800" u="none">
                <a:solidFill>
                  <a:schemeClr val="dk1"/>
                </a:solidFill>
                <a:latin typeface="Verdana"/>
                <a:ea typeface="Verdana"/>
                <a:cs typeface="Verdana"/>
                <a:sym typeface="Verdana"/>
              </a:rPr>
              <a:t> (peace be upon him). Those who follow Islam are called </a:t>
            </a:r>
            <a:r>
              <a:rPr b="0" i="0" lang="en-US" sz="2800" u="none">
                <a:solidFill>
                  <a:srgbClr val="CC3300"/>
                </a:solidFill>
                <a:latin typeface="Verdana"/>
                <a:ea typeface="Verdana"/>
                <a:cs typeface="Verdana"/>
                <a:sym typeface="Verdana"/>
              </a:rPr>
              <a:t>Muslims</a:t>
            </a:r>
            <a:r>
              <a:rPr b="0" i="0" lang="en-US" sz="2800" u="none">
                <a:solidFill>
                  <a:schemeClr val="dk1"/>
                </a:solidFill>
                <a:latin typeface="Verdana"/>
                <a:ea typeface="Verdana"/>
                <a:cs typeface="Verdana"/>
                <a:sym typeface="Verdana"/>
              </a:rPr>
              <a:t>. Muslims believe that there is only </a:t>
            </a:r>
            <a:r>
              <a:rPr b="0" i="0" lang="en-US" sz="2800" u="none">
                <a:solidFill>
                  <a:srgbClr val="CC3300"/>
                </a:solidFill>
                <a:latin typeface="Verdana"/>
                <a:ea typeface="Verdana"/>
                <a:cs typeface="Verdana"/>
                <a:sym typeface="Verdana"/>
              </a:rPr>
              <a:t>one God</a:t>
            </a:r>
            <a:r>
              <a:rPr b="0" i="0" lang="en-US" sz="2800" u="none">
                <a:solidFill>
                  <a:schemeClr val="dk1"/>
                </a:solidFill>
                <a:latin typeface="Verdana"/>
                <a:ea typeface="Verdana"/>
                <a:cs typeface="Verdana"/>
                <a:sym typeface="Verdana"/>
              </a:rPr>
              <a:t>, called Allah, who speaks Arabic.</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sp>
        <p:nvSpPr>
          <p:cNvPr id="438" name="Shape 438"/>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Islam Holy Book</a:t>
            </a:r>
            <a:endParaRPr/>
          </a:p>
        </p:txBody>
      </p:sp>
      <p:sp>
        <p:nvSpPr>
          <p:cNvPr id="439" name="Shape 439"/>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The Muslim scripture is the </a:t>
            </a:r>
            <a:r>
              <a:rPr b="0" i="0" lang="en-US" sz="2800" u="none">
                <a:solidFill>
                  <a:srgbClr val="CC3300"/>
                </a:solidFill>
                <a:latin typeface="Verdana"/>
                <a:ea typeface="Verdana"/>
                <a:cs typeface="Verdana"/>
                <a:sym typeface="Verdana"/>
              </a:rPr>
              <a:t>Holy Qur'an</a:t>
            </a:r>
            <a:r>
              <a:rPr b="0" i="0" lang="en-US" sz="2800" u="none">
                <a:solidFill>
                  <a:schemeClr val="dk1"/>
                </a:solidFill>
                <a:latin typeface="Verdana"/>
                <a:ea typeface="Verdana"/>
                <a:cs typeface="Verdana"/>
                <a:sym typeface="Verdana"/>
              </a:rPr>
              <a:t>. It is 'the word of God'. Muslim beliefs and practices are rooted in the Qur'an. </a:t>
            </a:r>
            <a:endParaRPr/>
          </a:p>
          <a:p>
            <a:pPr indent="-342900" lvl="0" marL="342900" marR="0" rtl="0" algn="l">
              <a:lnSpc>
                <a:spcPct val="8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Muslims treat the Qur'an with great respect because they believe that the Qur'an is from Allah, and every word and every letter is sacred.</a:t>
            </a:r>
            <a:endParaRPr/>
          </a:p>
          <a:p>
            <a:pPr indent="-342900" lvl="0" marL="342900" marR="0" rtl="0" algn="l">
              <a:lnSpc>
                <a:spcPct val="8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Muslims regard the Qur'an as the unaltered word of God.</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3" name="Shape 443"/>
        <p:cNvGrpSpPr/>
        <p:nvPr/>
      </p:nvGrpSpPr>
      <p:grpSpPr>
        <a:xfrm>
          <a:off x="0" y="0"/>
          <a:ext cx="0" cy="0"/>
          <a:chOff x="0" y="0"/>
          <a:chExt cx="0" cy="0"/>
        </a:xfrm>
      </p:grpSpPr>
      <p:sp>
        <p:nvSpPr>
          <p:cNvPr id="444" name="Shape 444"/>
          <p:cNvSpPr txBox="1"/>
          <p:nvPr>
            <p:ph type="title"/>
          </p:nvPr>
        </p:nvSpPr>
        <p:spPr>
          <a:xfrm>
            <a:off x="931862" y="96837"/>
            <a:ext cx="7158037" cy="141287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Islam Place of Worship</a:t>
            </a:r>
            <a:endParaRPr/>
          </a:p>
        </p:txBody>
      </p:sp>
      <p:sp>
        <p:nvSpPr>
          <p:cNvPr id="445" name="Shape 445"/>
          <p:cNvSpPr txBox="1"/>
          <p:nvPr>
            <p:ph idx="1" type="body"/>
          </p:nvPr>
        </p:nvSpPr>
        <p:spPr>
          <a:xfrm>
            <a:off x="381000" y="1676400"/>
            <a:ext cx="8839200" cy="4114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lt2"/>
              </a:buClr>
              <a:buSzPts val="1500"/>
              <a:buFont typeface="Noto Sans Symbols"/>
              <a:buChar char="•"/>
            </a:pPr>
            <a:r>
              <a:rPr b="0" i="0" lang="en-US" sz="2000" u="none" cap="none" strike="noStrike">
                <a:solidFill>
                  <a:schemeClr val="dk1"/>
                </a:solidFill>
                <a:latin typeface="Verdana"/>
                <a:ea typeface="Verdana"/>
                <a:cs typeface="Verdana"/>
                <a:sym typeface="Verdana"/>
              </a:rPr>
              <a:t>The Muslim building for communal worship is called a </a:t>
            </a:r>
            <a:r>
              <a:rPr b="0" i="0" lang="en-US" sz="2000" u="none" cap="none" strike="noStrike">
                <a:solidFill>
                  <a:srgbClr val="CC3300"/>
                </a:solidFill>
                <a:latin typeface="Verdana"/>
                <a:ea typeface="Verdana"/>
                <a:cs typeface="Verdana"/>
                <a:sym typeface="Verdana"/>
              </a:rPr>
              <a:t>Mosque</a:t>
            </a:r>
            <a:r>
              <a:rPr b="0" i="0" lang="en-US" sz="2000" u="none" cap="none" strike="noStrike">
                <a:solidFill>
                  <a:schemeClr val="dk1"/>
                </a:solidFill>
                <a:latin typeface="Verdana"/>
                <a:ea typeface="Verdana"/>
                <a:cs typeface="Verdana"/>
                <a:sym typeface="Verdana"/>
              </a:rPr>
              <a:t>. The word comes from the Arabic for "place of prostration".</a:t>
            </a:r>
            <a:endParaRPr/>
          </a:p>
          <a:p>
            <a:pPr indent="-342900" lvl="0" marL="342900" marR="0" rtl="0" algn="l">
              <a:lnSpc>
                <a:spcPct val="90000"/>
              </a:lnSpc>
              <a:spcBef>
                <a:spcPts val="400"/>
              </a:spcBef>
              <a:spcAft>
                <a:spcPts val="0"/>
              </a:spcAft>
              <a:buClr>
                <a:schemeClr val="lt2"/>
              </a:buClr>
              <a:buSzPts val="1500"/>
              <a:buFont typeface="Noto Sans Symbols"/>
              <a:buChar char="•"/>
            </a:pPr>
            <a:r>
              <a:rPr b="0" i="0" lang="en-US" sz="2000" u="none" cap="none" strike="noStrike">
                <a:solidFill>
                  <a:schemeClr val="dk1"/>
                </a:solidFill>
                <a:latin typeface="Verdana"/>
                <a:ea typeface="Verdana"/>
                <a:cs typeface="Verdana"/>
                <a:sym typeface="Verdana"/>
              </a:rPr>
              <a:t>Worshippers are called to prayer </a:t>
            </a:r>
            <a:r>
              <a:rPr b="0" i="0" lang="en-US" sz="2000" u="none" cap="none" strike="noStrike">
                <a:solidFill>
                  <a:srgbClr val="CC3300"/>
                </a:solidFill>
                <a:latin typeface="Verdana"/>
                <a:ea typeface="Verdana"/>
                <a:cs typeface="Verdana"/>
                <a:sym typeface="Verdana"/>
              </a:rPr>
              <a:t>5 times a day</a:t>
            </a:r>
            <a:r>
              <a:rPr b="0" i="0" lang="en-US" sz="2000" u="none" cap="none" strike="noStrike">
                <a:solidFill>
                  <a:schemeClr val="dk1"/>
                </a:solidFill>
                <a:latin typeface="Verdana"/>
                <a:ea typeface="Verdana"/>
                <a:cs typeface="Verdana"/>
                <a:sym typeface="Verdana"/>
              </a:rPr>
              <a:t> from minarets – towers on the mosque corners.</a:t>
            </a:r>
            <a:endParaRPr/>
          </a:p>
          <a:p>
            <a:pPr indent="-342900" lvl="0" marL="342900" marR="0" rtl="0" algn="l">
              <a:lnSpc>
                <a:spcPct val="90000"/>
              </a:lnSpc>
              <a:spcBef>
                <a:spcPts val="400"/>
              </a:spcBef>
              <a:spcAft>
                <a:spcPts val="0"/>
              </a:spcAft>
              <a:buClr>
                <a:schemeClr val="lt2"/>
              </a:buClr>
              <a:buSzPts val="1500"/>
              <a:buFont typeface="Noto Sans Symbols"/>
              <a:buChar char="•"/>
            </a:pPr>
            <a:r>
              <a:rPr b="0" i="0" lang="en-US" sz="2000" u="none" cap="none" strike="noStrike">
                <a:solidFill>
                  <a:schemeClr val="dk1"/>
                </a:solidFill>
                <a:latin typeface="Verdana"/>
                <a:ea typeface="Verdana"/>
                <a:cs typeface="Verdana"/>
                <a:sym typeface="Verdana"/>
              </a:rPr>
              <a:t>They contain only designs, no people or animals or furniture.</a:t>
            </a:r>
            <a:endParaRPr/>
          </a:p>
          <a:p>
            <a:pPr indent="-342900" lvl="0" marL="342900" marR="0" rtl="0" algn="l">
              <a:lnSpc>
                <a:spcPct val="90000"/>
              </a:lnSpc>
              <a:spcBef>
                <a:spcPts val="400"/>
              </a:spcBef>
              <a:spcAft>
                <a:spcPts val="0"/>
              </a:spcAft>
              <a:buClr>
                <a:schemeClr val="lt2"/>
              </a:buClr>
              <a:buSzPts val="1500"/>
              <a:buFont typeface="Noto Sans Symbols"/>
              <a:buChar char="•"/>
            </a:pPr>
            <a:r>
              <a:rPr b="0" i="0" lang="en-US" sz="2000" u="none" cap="none" strike="noStrike">
                <a:solidFill>
                  <a:schemeClr val="dk1"/>
                </a:solidFill>
                <a:latin typeface="Verdana"/>
                <a:ea typeface="Verdana"/>
                <a:cs typeface="Verdana"/>
                <a:sym typeface="Verdana"/>
              </a:rPr>
              <a:t>Normal day of </a:t>
            </a:r>
            <a:r>
              <a:rPr b="0" i="0" lang="en-US" sz="2000" u="none" cap="none" strike="noStrike">
                <a:solidFill>
                  <a:srgbClr val="CC3300"/>
                </a:solidFill>
                <a:latin typeface="Verdana"/>
                <a:ea typeface="Verdana"/>
                <a:cs typeface="Verdana"/>
                <a:sym typeface="Verdana"/>
              </a:rPr>
              <a:t>worship is Friday</a:t>
            </a:r>
            <a:r>
              <a:rPr b="0" i="0" lang="en-US" sz="2000" u="none" cap="none" strike="noStrike">
                <a:solidFill>
                  <a:schemeClr val="dk1"/>
                </a:solidFill>
                <a:latin typeface="Verdana"/>
                <a:ea typeface="Verdana"/>
                <a:cs typeface="Verdana"/>
                <a:sym typeface="Verdana"/>
              </a:rPr>
              <a:t>.</a:t>
            </a:r>
            <a:endParaRPr/>
          </a:p>
          <a:p>
            <a:pPr indent="-342900" lvl="0" marL="342900" marR="0" rtl="0" algn="l">
              <a:lnSpc>
                <a:spcPct val="90000"/>
              </a:lnSpc>
              <a:spcBef>
                <a:spcPts val="400"/>
              </a:spcBef>
              <a:spcAft>
                <a:spcPts val="0"/>
              </a:spcAft>
              <a:buClr>
                <a:schemeClr val="lt2"/>
              </a:buClr>
              <a:buSzPts val="1500"/>
              <a:buFont typeface="Noto Sans Symbols"/>
              <a:buChar char="•"/>
            </a:pPr>
            <a:r>
              <a:rPr b="0" i="0" lang="en-US" sz="2000" u="none" cap="none" strike="noStrike">
                <a:solidFill>
                  <a:schemeClr val="dk1"/>
                </a:solidFill>
                <a:latin typeface="Verdana"/>
                <a:ea typeface="Verdana"/>
                <a:cs typeface="Verdana"/>
                <a:sym typeface="Verdana"/>
              </a:rPr>
              <a:t>Religious leaders are called </a:t>
            </a:r>
            <a:r>
              <a:rPr b="0" i="0" lang="en-US" sz="2000" u="none" cap="none" strike="noStrike">
                <a:solidFill>
                  <a:srgbClr val="C00000"/>
                </a:solidFill>
                <a:latin typeface="Verdana"/>
                <a:ea typeface="Verdana"/>
                <a:cs typeface="Verdana"/>
                <a:sym typeface="Verdana"/>
              </a:rPr>
              <a:t>imams</a:t>
            </a:r>
            <a:r>
              <a:rPr b="0" i="0" lang="en-US" sz="2000" u="none" cap="none" strike="noStrike">
                <a:solidFill>
                  <a:schemeClr val="dk1"/>
                </a:solidFill>
                <a:latin typeface="Verdana"/>
                <a:ea typeface="Verdana"/>
                <a:cs typeface="Verdana"/>
                <a:sym typeface="Verdana"/>
              </a:rPr>
              <a:t>.</a:t>
            </a:r>
            <a:endParaRPr/>
          </a:p>
          <a:p>
            <a:pPr indent="-247650" lvl="0" marL="342900" marR="0" rtl="0" algn="l">
              <a:spcBef>
                <a:spcPts val="400"/>
              </a:spcBef>
              <a:spcAft>
                <a:spcPts val="0"/>
              </a:spcAft>
              <a:buClr>
                <a:schemeClr val="lt2"/>
              </a:buClr>
              <a:buSzPts val="1500"/>
              <a:buFont typeface="Noto Sans Symbols"/>
              <a:buNone/>
            </a:pPr>
            <a:r>
              <a:t/>
            </a:r>
            <a:endParaRPr b="0" i="0" sz="2000" u="none" cap="none" strike="noStrike">
              <a:solidFill>
                <a:schemeClr val="dk1"/>
              </a:solidFill>
              <a:latin typeface="Verdana"/>
              <a:ea typeface="Verdana"/>
              <a:cs typeface="Verdana"/>
              <a:sym typeface="Verdana"/>
            </a:endParaRPr>
          </a:p>
        </p:txBody>
      </p:sp>
      <p:pic>
        <p:nvPicPr>
          <p:cNvPr descr="grandMosqueinMakkah" id="446" name="Shape 446"/>
          <p:cNvPicPr preferRelativeResize="0"/>
          <p:nvPr/>
        </p:nvPicPr>
        <p:blipFill rotWithShape="1">
          <a:blip r:embed="rId3">
            <a:alphaModFix/>
          </a:blip>
          <a:srcRect b="0" l="0" r="0" t="0"/>
          <a:stretch/>
        </p:blipFill>
        <p:spPr>
          <a:xfrm>
            <a:off x="1600200" y="4013200"/>
            <a:ext cx="4478416" cy="2765584"/>
          </a:xfrm>
          <a:prstGeom prst="rect">
            <a:avLst/>
          </a:prstGeom>
          <a:noFill/>
          <a:ln>
            <a:noFill/>
          </a:ln>
        </p:spPr>
      </p:pic>
      <p:sp>
        <p:nvSpPr>
          <p:cNvPr id="447" name="Shape 447"/>
          <p:cNvSpPr txBox="1"/>
          <p:nvPr/>
        </p:nvSpPr>
        <p:spPr>
          <a:xfrm>
            <a:off x="6096000" y="4754562"/>
            <a:ext cx="22098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Grand mosque in Mecca</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Shape 168"/>
          <p:cNvSpPr txBox="1"/>
          <p:nvPr>
            <p:ph type="title"/>
          </p:nvPr>
        </p:nvSpPr>
        <p:spPr>
          <a:xfrm>
            <a:off x="685800" y="381000"/>
            <a:ext cx="77724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4000"/>
              <a:buFont typeface="Bilbo"/>
              <a:buNone/>
            </a:pPr>
            <a:r>
              <a:rPr b="1" i="0" lang="en-US" sz="4000" u="none" cap="none" strike="noStrike">
                <a:solidFill>
                  <a:schemeClr val="dk1"/>
                </a:solidFill>
                <a:latin typeface="Bilbo"/>
                <a:ea typeface="Bilbo"/>
                <a:cs typeface="Bilbo"/>
                <a:sym typeface="Bilbo"/>
              </a:rPr>
              <a:t>What do Hindus believe?</a:t>
            </a:r>
            <a:endParaRPr/>
          </a:p>
        </p:txBody>
      </p:sp>
      <p:sp>
        <p:nvSpPr>
          <p:cNvPr id="169" name="Shape 169"/>
          <p:cNvSpPr txBox="1"/>
          <p:nvPr>
            <p:ph idx="1" type="body"/>
          </p:nvPr>
        </p:nvSpPr>
        <p:spPr>
          <a:xfrm>
            <a:off x="3124200" y="1574800"/>
            <a:ext cx="5783262" cy="4826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1. </a:t>
            </a:r>
            <a:r>
              <a:rPr b="0" i="1" lang="en-US" sz="1800" u="none" cap="none" strike="noStrike">
                <a:solidFill>
                  <a:schemeClr val="dk1"/>
                </a:solidFill>
                <a:latin typeface="Bilbo"/>
                <a:ea typeface="Bilbo"/>
                <a:cs typeface="Bilbo"/>
                <a:sym typeface="Bilbo"/>
              </a:rPr>
              <a:t>Brahman -the eternal being - created and preserves the world.  Everything in the world is an aspect of Brahman.</a:t>
            </a:r>
            <a:endParaRPr/>
          </a:p>
          <a:p>
            <a:pPr indent="-342900" lvl="0" marL="342900" marR="0" rtl="0" algn="l">
              <a:lnSpc>
                <a:spcPct val="90000"/>
              </a:lnSpc>
              <a:spcBef>
                <a:spcPts val="360"/>
              </a:spcBef>
              <a:spcAft>
                <a:spcPts val="0"/>
              </a:spcAft>
              <a:buClr>
                <a:schemeClr val="lt2"/>
              </a:buClr>
              <a:buSzPts val="1350"/>
              <a:buFont typeface="Noto Sans Symbols"/>
              <a:buChar char="•"/>
            </a:pPr>
            <a:r>
              <a:rPr b="0" i="1" lang="en-US" sz="1800" u="none" cap="none" strike="noStrike">
                <a:solidFill>
                  <a:schemeClr val="dk1"/>
                </a:solidFill>
                <a:latin typeface="Bilbo"/>
                <a:ea typeface="Bilbo"/>
                <a:cs typeface="Bilbo"/>
                <a:sym typeface="Bilbo"/>
              </a:rPr>
              <a:t>2. Atman</a:t>
            </a:r>
            <a:r>
              <a:rPr b="0" i="0" lang="en-US" sz="1800" u="none" cap="none" strike="noStrike">
                <a:solidFill>
                  <a:schemeClr val="dk1"/>
                </a:solidFill>
                <a:latin typeface="Bilbo"/>
                <a:ea typeface="Bilbo"/>
                <a:cs typeface="Bilbo"/>
                <a:sym typeface="Bilbo"/>
              </a:rPr>
              <a:t> - the soul – each person has one that is an aspect of Brahman.  Can’t ever be destroyed.</a:t>
            </a:r>
            <a:endParaRPr/>
          </a:p>
          <a:p>
            <a:pPr indent="-342900" lvl="0" marL="342900" marR="0" rtl="0" algn="l">
              <a:lnSpc>
                <a:spcPct val="90000"/>
              </a:lnSpc>
              <a:spcBef>
                <a:spcPts val="36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3. Devas – manifestations of Brahman that are active in the world and who help to maintain order.</a:t>
            </a:r>
            <a:endParaRPr/>
          </a:p>
          <a:p>
            <a:pPr indent="-285750" lvl="1" marL="742950" marR="0" rtl="0" algn="l">
              <a:lnSpc>
                <a:spcPct val="90000"/>
              </a:lnSpc>
              <a:spcBef>
                <a:spcPts val="360"/>
              </a:spcBef>
              <a:spcAft>
                <a:spcPts val="0"/>
              </a:spcAft>
              <a:buClr>
                <a:schemeClr val="dk2"/>
              </a:buClr>
              <a:buSzPts val="1350"/>
              <a:buFont typeface="Noto Sans Symbols"/>
              <a:buChar char="■"/>
            </a:pPr>
            <a:r>
              <a:rPr b="0" i="0" lang="en-US" sz="1800" u="none" cap="none" strike="noStrike">
                <a:solidFill>
                  <a:schemeClr val="dk1"/>
                </a:solidFill>
                <a:latin typeface="Bilbo"/>
                <a:ea typeface="Bilbo"/>
                <a:cs typeface="Bilbo"/>
                <a:sym typeface="Bilbo"/>
              </a:rPr>
              <a:t>3 of the most common—Brahma, Vishnu, &amp; Siva</a:t>
            </a:r>
            <a:endParaRPr/>
          </a:p>
          <a:p>
            <a:pPr indent="-342900" lvl="0" marL="342900" marR="0" rtl="0" algn="l">
              <a:lnSpc>
                <a:spcPct val="90000"/>
              </a:lnSpc>
              <a:spcBef>
                <a:spcPts val="36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4. Reincarnation – being reborn into this world lifetime after lifetime (</a:t>
            </a:r>
            <a:r>
              <a:rPr b="0" i="1" lang="en-US" sz="1800" u="none" cap="none" strike="noStrike">
                <a:solidFill>
                  <a:schemeClr val="dk1"/>
                </a:solidFill>
                <a:latin typeface="Bilbo"/>
                <a:ea typeface="Bilbo"/>
                <a:cs typeface="Bilbo"/>
                <a:sym typeface="Bilbo"/>
              </a:rPr>
              <a:t>Samsara</a:t>
            </a:r>
            <a:r>
              <a:rPr b="0" i="0" lang="en-US" sz="1800" u="none" cap="none" strike="noStrike">
                <a:solidFill>
                  <a:schemeClr val="dk1"/>
                </a:solidFill>
                <a:latin typeface="Bilbo"/>
                <a:ea typeface="Bilbo"/>
                <a:cs typeface="Bilbo"/>
                <a:sym typeface="Bilbo"/>
              </a:rPr>
              <a:t>)</a:t>
            </a:r>
            <a:endParaRPr/>
          </a:p>
          <a:p>
            <a:pPr indent="-342900" lvl="0" marL="342900" marR="0" rtl="0" algn="l">
              <a:lnSpc>
                <a:spcPct val="90000"/>
              </a:lnSpc>
              <a:spcBef>
                <a:spcPts val="360"/>
              </a:spcBef>
              <a:spcAft>
                <a:spcPts val="0"/>
              </a:spcAft>
              <a:buClr>
                <a:schemeClr val="lt2"/>
              </a:buClr>
              <a:buSzPts val="1350"/>
              <a:buFont typeface="Noto Sans Symbols"/>
              <a:buChar char="•"/>
            </a:pPr>
            <a:r>
              <a:rPr b="0" i="1" lang="en-US" sz="1800" u="none" cap="none" strike="noStrike">
                <a:solidFill>
                  <a:schemeClr val="dk1"/>
                </a:solidFill>
                <a:latin typeface="Bilbo"/>
                <a:ea typeface="Bilbo"/>
                <a:cs typeface="Bilbo"/>
                <a:sym typeface="Bilbo"/>
              </a:rPr>
              <a:t>5. Karma</a:t>
            </a:r>
            <a:r>
              <a:rPr b="0" i="0" lang="en-US" sz="1800" u="none" cap="none" strike="noStrike">
                <a:solidFill>
                  <a:schemeClr val="dk1"/>
                </a:solidFill>
                <a:latin typeface="Bilbo"/>
                <a:ea typeface="Bilbo"/>
                <a:cs typeface="Bilbo"/>
                <a:sym typeface="Bilbo"/>
              </a:rPr>
              <a:t> – the sum effect of a person’s actions, good and bad, which helps shape future experiences</a:t>
            </a:r>
            <a:endParaRPr/>
          </a:p>
          <a:p>
            <a:pPr indent="-342900" lvl="0" marL="342900" marR="0" rtl="0" algn="l">
              <a:lnSpc>
                <a:spcPct val="90000"/>
              </a:lnSpc>
              <a:spcBef>
                <a:spcPts val="36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6. Moksha -  goal of human existence, escape from the cycle of reincarnation to join with the Brahman. </a:t>
            </a:r>
            <a:endParaRPr/>
          </a:p>
          <a:p>
            <a:pPr indent="-342900" lvl="0" marL="342900" marR="0" rtl="0" algn="l">
              <a:lnSpc>
                <a:spcPct val="90000"/>
              </a:lnSpc>
              <a:spcBef>
                <a:spcPts val="360"/>
              </a:spcBef>
              <a:spcAft>
                <a:spcPts val="0"/>
              </a:spcAft>
              <a:buClr>
                <a:schemeClr val="lt2"/>
              </a:buClr>
              <a:buSzPts val="1350"/>
              <a:buFont typeface="Noto Sans Symbols"/>
              <a:buChar char="•"/>
            </a:pPr>
            <a:r>
              <a:rPr b="0" i="0" lang="en-US" sz="1800" u="none" cap="none" strike="noStrike">
                <a:solidFill>
                  <a:schemeClr val="dk1"/>
                </a:solidFill>
                <a:latin typeface="Bilbo"/>
                <a:ea typeface="Bilbo"/>
                <a:cs typeface="Bilbo"/>
                <a:sym typeface="Bilbo"/>
              </a:rPr>
              <a:t>7. Dharma – set of spiritual duties and obligations that must be fulfilled to achieve moksha.</a:t>
            </a:r>
            <a:endParaRPr/>
          </a:p>
          <a:p>
            <a:pPr indent="-257175" lvl="0" marL="342900" marR="0" rtl="0" algn="l">
              <a:spcBef>
                <a:spcPts val="360"/>
              </a:spcBef>
              <a:spcAft>
                <a:spcPts val="0"/>
              </a:spcAft>
              <a:buClr>
                <a:schemeClr val="lt2"/>
              </a:buClr>
              <a:buSzPts val="1350"/>
              <a:buFont typeface="Noto Sans Symbols"/>
              <a:buNone/>
            </a:pPr>
            <a:r>
              <a:t/>
            </a:r>
            <a:endParaRPr b="0" i="0" sz="1800" u="none" cap="none" strike="noStrike">
              <a:solidFill>
                <a:schemeClr val="dk1"/>
              </a:solidFill>
              <a:latin typeface="Bilbo"/>
              <a:ea typeface="Bilbo"/>
              <a:cs typeface="Bilbo"/>
              <a:sym typeface="Bilbo"/>
            </a:endParaRPr>
          </a:p>
        </p:txBody>
      </p:sp>
      <p:pic>
        <p:nvPicPr>
          <p:cNvPr descr="hinduism" id="170" name="Shape 170"/>
          <p:cNvPicPr preferRelativeResize="0"/>
          <p:nvPr/>
        </p:nvPicPr>
        <p:blipFill rotWithShape="1">
          <a:blip r:embed="rId3">
            <a:alphaModFix/>
          </a:blip>
          <a:srcRect b="0" l="0" r="0" t="0"/>
          <a:stretch/>
        </p:blipFill>
        <p:spPr>
          <a:xfrm>
            <a:off x="7696200" y="381000"/>
            <a:ext cx="942692" cy="1012774"/>
          </a:xfrm>
          <a:prstGeom prst="rect">
            <a:avLst/>
          </a:prstGeom>
          <a:noFill/>
          <a:ln>
            <a:noFill/>
          </a:ln>
        </p:spPr>
      </p:pic>
      <p:pic>
        <p:nvPicPr>
          <p:cNvPr descr="brahma" id="171" name="Shape 171"/>
          <p:cNvPicPr preferRelativeResize="0"/>
          <p:nvPr/>
        </p:nvPicPr>
        <p:blipFill rotWithShape="1">
          <a:blip r:embed="rId4">
            <a:alphaModFix/>
          </a:blip>
          <a:srcRect b="0" l="0" r="0" t="0"/>
          <a:stretch/>
        </p:blipFill>
        <p:spPr>
          <a:xfrm>
            <a:off x="381000" y="1727200"/>
            <a:ext cx="2617787" cy="4419490"/>
          </a:xfrm>
          <a:prstGeom prst="rect">
            <a:avLst/>
          </a:prstGeom>
          <a:noFill/>
          <a:ln>
            <a:noFill/>
          </a:ln>
        </p:spPr>
      </p:pic>
      <p:sp>
        <p:nvSpPr>
          <p:cNvPr id="172" name="Shape 172"/>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75"/>
                                        <p:tgtEl>
                                          <p:spTgt spid="1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0" st="0"/>
                                            </p:txEl>
                                          </p:spTgt>
                                        </p:tgtEl>
                                        <p:attrNameLst>
                                          <p:attrName>style.visibility</p:attrName>
                                        </p:attrNameLst>
                                      </p:cBhvr>
                                      <p:to>
                                        <p:strVal val="visible"/>
                                      </p:to>
                                    </p:set>
                                    <p:animEffect filter="fade" transition="in">
                                      <p:cBhvr>
                                        <p:cTn dur="500"/>
                                        <p:tgtEl>
                                          <p:spTgt spid="1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1" st="1"/>
                                            </p:txEl>
                                          </p:spTgt>
                                        </p:tgtEl>
                                        <p:attrNameLst>
                                          <p:attrName>style.visibility</p:attrName>
                                        </p:attrNameLst>
                                      </p:cBhvr>
                                      <p:to>
                                        <p:strVal val="visible"/>
                                      </p:to>
                                    </p:set>
                                    <p:animEffect filter="fade" transition="in">
                                      <p:cBhvr>
                                        <p:cTn dur="500"/>
                                        <p:tgtEl>
                                          <p:spTgt spid="1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2" st="2"/>
                                            </p:txEl>
                                          </p:spTgt>
                                        </p:tgtEl>
                                        <p:attrNameLst>
                                          <p:attrName>style.visibility</p:attrName>
                                        </p:attrNameLst>
                                      </p:cBhvr>
                                      <p:to>
                                        <p:strVal val="visible"/>
                                      </p:to>
                                    </p:set>
                                    <p:animEffect filter="fade" transition="in">
                                      <p:cBhvr>
                                        <p:cTn dur="500"/>
                                        <p:tgtEl>
                                          <p:spTgt spid="1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3" st="3"/>
                                            </p:txEl>
                                          </p:spTgt>
                                        </p:tgtEl>
                                        <p:attrNameLst>
                                          <p:attrName>style.visibility</p:attrName>
                                        </p:attrNameLst>
                                      </p:cBhvr>
                                      <p:to>
                                        <p:strVal val="visible"/>
                                      </p:to>
                                    </p:set>
                                    <p:animEffect filter="fade" transition="in">
                                      <p:cBhvr>
                                        <p:cTn dur="500"/>
                                        <p:tgtEl>
                                          <p:spTgt spid="16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4" st="4"/>
                                            </p:txEl>
                                          </p:spTgt>
                                        </p:tgtEl>
                                        <p:attrNameLst>
                                          <p:attrName>style.visibility</p:attrName>
                                        </p:attrNameLst>
                                      </p:cBhvr>
                                      <p:to>
                                        <p:strVal val="visible"/>
                                      </p:to>
                                    </p:set>
                                    <p:animEffect filter="fade" transition="in">
                                      <p:cBhvr>
                                        <p:cTn dur="500"/>
                                        <p:tgtEl>
                                          <p:spTgt spid="16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5" st="5"/>
                                            </p:txEl>
                                          </p:spTgt>
                                        </p:tgtEl>
                                        <p:attrNameLst>
                                          <p:attrName>style.visibility</p:attrName>
                                        </p:attrNameLst>
                                      </p:cBhvr>
                                      <p:to>
                                        <p:strVal val="visible"/>
                                      </p:to>
                                    </p:set>
                                    <p:animEffect filter="fade" transition="in">
                                      <p:cBhvr>
                                        <p:cTn dur="500"/>
                                        <p:tgtEl>
                                          <p:spTgt spid="169">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6" st="6"/>
                                            </p:txEl>
                                          </p:spTgt>
                                        </p:tgtEl>
                                        <p:attrNameLst>
                                          <p:attrName>style.visibility</p:attrName>
                                        </p:attrNameLst>
                                      </p:cBhvr>
                                      <p:to>
                                        <p:strVal val="visible"/>
                                      </p:to>
                                    </p:set>
                                    <p:animEffect filter="fade" transition="in">
                                      <p:cBhvr>
                                        <p:cTn dur="500"/>
                                        <p:tgtEl>
                                          <p:spTgt spid="169">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7" st="7"/>
                                            </p:txEl>
                                          </p:spTgt>
                                        </p:tgtEl>
                                        <p:attrNameLst>
                                          <p:attrName>style.visibility</p:attrName>
                                        </p:attrNameLst>
                                      </p:cBhvr>
                                      <p:to>
                                        <p:strVal val="visible"/>
                                      </p:to>
                                    </p:set>
                                    <p:animEffect filter="fade" transition="in">
                                      <p:cBhvr>
                                        <p:cTn dur="500"/>
                                        <p:tgtEl>
                                          <p:spTgt spid="169">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xEl>
                                              <p:pRg end="8" st="8"/>
                                            </p:txEl>
                                          </p:spTgt>
                                        </p:tgtEl>
                                        <p:attrNameLst>
                                          <p:attrName>style.visibility</p:attrName>
                                        </p:attrNameLst>
                                      </p:cBhvr>
                                      <p:to>
                                        <p:strVal val="visible"/>
                                      </p:to>
                                    </p:set>
                                    <p:animEffect filter="fade" transition="in">
                                      <p:cBhvr>
                                        <p:cTn dur="500"/>
                                        <p:tgtEl>
                                          <p:spTgt spid="169">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1" name="Shape 451"/>
        <p:cNvGrpSpPr/>
        <p:nvPr/>
      </p:nvGrpSpPr>
      <p:grpSpPr>
        <a:xfrm>
          <a:off x="0" y="0"/>
          <a:ext cx="0" cy="0"/>
          <a:chOff x="0" y="0"/>
          <a:chExt cx="0" cy="0"/>
        </a:xfrm>
      </p:grpSpPr>
      <p:sp>
        <p:nvSpPr>
          <p:cNvPr id="452" name="Shape 452"/>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Five Pillars Belief system/law code</a:t>
            </a:r>
            <a:endParaRPr/>
          </a:p>
        </p:txBody>
      </p:sp>
      <p:sp>
        <p:nvSpPr>
          <p:cNvPr id="453" name="Shape 453"/>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lt2"/>
              </a:buClr>
              <a:buSzPts val="1350"/>
              <a:buFont typeface="Noto Sans Symbols"/>
              <a:buChar char="•"/>
            </a:pPr>
            <a:r>
              <a:rPr b="1" i="0" lang="en-US" sz="1800" u="none">
                <a:solidFill>
                  <a:srgbClr val="CC3300"/>
                </a:solidFill>
                <a:latin typeface="Verdana"/>
                <a:ea typeface="Verdana"/>
                <a:cs typeface="Verdana"/>
                <a:sym typeface="Verdana"/>
              </a:rPr>
              <a:t>Shahadah</a:t>
            </a:r>
            <a:r>
              <a:rPr b="0" i="0" lang="en-US" sz="1800" u="none">
                <a:solidFill>
                  <a:srgbClr val="CC3300"/>
                </a:solidFill>
                <a:latin typeface="Verdana"/>
                <a:ea typeface="Verdana"/>
                <a:cs typeface="Verdana"/>
                <a:sym typeface="Verdana"/>
              </a:rPr>
              <a:t>: declaration of faith</a:t>
            </a:r>
            <a:r>
              <a:rPr b="0" i="0" lang="en-US" sz="1800" u="none">
                <a:solidFill>
                  <a:schemeClr val="dk1"/>
                </a:solidFill>
                <a:latin typeface="Verdana"/>
                <a:ea typeface="Verdana"/>
                <a:cs typeface="Verdana"/>
                <a:sym typeface="Verdana"/>
              </a:rPr>
              <a:t> </a:t>
            </a:r>
            <a:br>
              <a:rPr b="0" i="0" lang="en-US" sz="1800" u="none">
                <a:solidFill>
                  <a:schemeClr val="dk1"/>
                </a:solidFill>
                <a:latin typeface="Verdana"/>
                <a:ea typeface="Verdana"/>
                <a:cs typeface="Verdana"/>
                <a:sym typeface="Verdana"/>
              </a:rPr>
            </a:br>
            <a:r>
              <a:rPr b="0" i="0" lang="en-US" sz="1800" u="none">
                <a:solidFill>
                  <a:schemeClr val="dk1"/>
                </a:solidFill>
                <a:latin typeface="Verdana"/>
                <a:ea typeface="Verdana"/>
                <a:cs typeface="Verdana"/>
                <a:sym typeface="Verdana"/>
              </a:rPr>
              <a:t>"I bear witness that there is no god, but God; I bear witness that Muhammad is the prophet of God." By reciting this, one enters Islamic faith. </a:t>
            </a:r>
            <a:endParaRPr/>
          </a:p>
          <a:p>
            <a:pPr indent="-342900" lvl="0" marL="342900" marR="0" rtl="0" algn="l">
              <a:lnSpc>
                <a:spcPct val="80000"/>
              </a:lnSpc>
              <a:spcBef>
                <a:spcPts val="360"/>
              </a:spcBef>
              <a:spcAft>
                <a:spcPts val="0"/>
              </a:spcAft>
              <a:buClr>
                <a:schemeClr val="lt2"/>
              </a:buClr>
              <a:buSzPts val="1350"/>
              <a:buFont typeface="Noto Sans Symbols"/>
              <a:buChar char="•"/>
            </a:pPr>
            <a:r>
              <a:rPr b="1" i="0" lang="en-US" sz="1800" u="none">
                <a:solidFill>
                  <a:srgbClr val="CC3300"/>
                </a:solidFill>
                <a:latin typeface="Verdana"/>
                <a:ea typeface="Verdana"/>
                <a:cs typeface="Verdana"/>
                <a:sym typeface="Verdana"/>
              </a:rPr>
              <a:t>Salah</a:t>
            </a:r>
            <a:r>
              <a:rPr b="0" i="0" lang="en-US" sz="1800" u="none">
                <a:solidFill>
                  <a:srgbClr val="CC3300"/>
                </a:solidFill>
                <a:latin typeface="Verdana"/>
                <a:ea typeface="Verdana"/>
                <a:cs typeface="Verdana"/>
                <a:sym typeface="Verdana"/>
              </a:rPr>
              <a:t>: Pray 5 times a day facing Mecca</a:t>
            </a:r>
            <a:br>
              <a:rPr b="0" i="0" lang="en-US" sz="1800" u="none">
                <a:solidFill>
                  <a:srgbClr val="CC3300"/>
                </a:solidFill>
                <a:latin typeface="Verdana"/>
                <a:ea typeface="Verdana"/>
                <a:cs typeface="Verdana"/>
                <a:sym typeface="Verdana"/>
              </a:rPr>
            </a:br>
            <a:r>
              <a:rPr b="0" i="0" lang="en-US" sz="1800" u="none">
                <a:solidFill>
                  <a:schemeClr val="dk1"/>
                </a:solidFill>
                <a:latin typeface="Verdana"/>
                <a:ea typeface="Verdana"/>
                <a:cs typeface="Verdana"/>
                <a:sym typeface="Verdana"/>
              </a:rPr>
              <a:t>Muslims are required to pray five times a day, washing themselves before prayer and facing in the direction of Mecca while praying. </a:t>
            </a:r>
            <a:endParaRPr/>
          </a:p>
          <a:p>
            <a:pPr indent="-342900" lvl="0" marL="342900" marR="0" rtl="0" algn="l">
              <a:lnSpc>
                <a:spcPct val="80000"/>
              </a:lnSpc>
              <a:spcBef>
                <a:spcPts val="360"/>
              </a:spcBef>
              <a:spcAft>
                <a:spcPts val="0"/>
              </a:spcAft>
              <a:buClr>
                <a:schemeClr val="lt2"/>
              </a:buClr>
              <a:buSzPts val="1350"/>
              <a:buFont typeface="Noto Sans Symbols"/>
              <a:buChar char="•"/>
            </a:pPr>
            <a:r>
              <a:rPr b="1" i="0" lang="en-US" sz="1800" u="none">
                <a:solidFill>
                  <a:srgbClr val="CC3300"/>
                </a:solidFill>
                <a:latin typeface="Verdana"/>
                <a:ea typeface="Verdana"/>
                <a:cs typeface="Verdana"/>
                <a:sym typeface="Verdana"/>
              </a:rPr>
              <a:t>Zakat</a:t>
            </a:r>
            <a:r>
              <a:rPr b="0" i="0" lang="en-US" sz="1800" u="none">
                <a:solidFill>
                  <a:srgbClr val="CC3300"/>
                </a:solidFill>
                <a:latin typeface="Verdana"/>
                <a:ea typeface="Verdana"/>
                <a:cs typeface="Verdana"/>
                <a:sym typeface="Verdana"/>
              </a:rPr>
              <a:t>: Give a fixed proportion to charity</a:t>
            </a:r>
            <a:r>
              <a:rPr b="0" i="0" lang="en-US" sz="1800" u="none">
                <a:solidFill>
                  <a:schemeClr val="dk1"/>
                </a:solidFill>
                <a:latin typeface="Verdana"/>
                <a:ea typeface="Verdana"/>
                <a:cs typeface="Verdana"/>
                <a:sym typeface="Verdana"/>
              </a:rPr>
              <a:t> </a:t>
            </a:r>
            <a:br>
              <a:rPr b="0" i="0" lang="en-US" sz="1800" u="none">
                <a:solidFill>
                  <a:schemeClr val="dk1"/>
                </a:solidFill>
                <a:latin typeface="Verdana"/>
                <a:ea typeface="Verdana"/>
                <a:cs typeface="Verdana"/>
                <a:sym typeface="Verdana"/>
              </a:rPr>
            </a:br>
            <a:r>
              <a:rPr b="0" i="0" lang="en-US" sz="1800" u="none">
                <a:solidFill>
                  <a:schemeClr val="dk1"/>
                </a:solidFill>
                <a:latin typeface="Verdana"/>
                <a:ea typeface="Verdana"/>
                <a:cs typeface="Verdana"/>
                <a:sym typeface="Verdana"/>
              </a:rPr>
              <a:t>Muslims are required to give away a percentage of their earnings to those less fortunate, regardless of their religion. </a:t>
            </a:r>
            <a:endParaRPr/>
          </a:p>
          <a:p>
            <a:pPr indent="-342900" lvl="0" marL="342900" marR="0" rtl="0" algn="l">
              <a:lnSpc>
                <a:spcPct val="80000"/>
              </a:lnSpc>
              <a:spcBef>
                <a:spcPts val="360"/>
              </a:spcBef>
              <a:spcAft>
                <a:spcPts val="0"/>
              </a:spcAft>
              <a:buClr>
                <a:schemeClr val="lt2"/>
              </a:buClr>
              <a:buSzPts val="1350"/>
              <a:buFont typeface="Noto Sans Symbols"/>
              <a:buChar char="•"/>
            </a:pPr>
            <a:r>
              <a:rPr b="1" i="0" lang="en-US" sz="1800" u="none">
                <a:solidFill>
                  <a:srgbClr val="CC3300"/>
                </a:solidFill>
                <a:latin typeface="Verdana"/>
                <a:ea typeface="Verdana"/>
                <a:cs typeface="Verdana"/>
                <a:sym typeface="Verdana"/>
              </a:rPr>
              <a:t>Saum</a:t>
            </a:r>
            <a:r>
              <a:rPr b="0" i="0" lang="en-US" sz="1800" u="none">
                <a:solidFill>
                  <a:srgbClr val="CC3300"/>
                </a:solidFill>
                <a:latin typeface="Verdana"/>
                <a:ea typeface="Verdana"/>
                <a:cs typeface="Verdana"/>
                <a:sym typeface="Verdana"/>
              </a:rPr>
              <a:t>: Fast during the month of Ramadan</a:t>
            </a:r>
            <a:br>
              <a:rPr b="0" i="0" lang="en-US" sz="1800" u="none">
                <a:solidFill>
                  <a:srgbClr val="CC3300"/>
                </a:solidFill>
                <a:latin typeface="Verdana"/>
                <a:ea typeface="Verdana"/>
                <a:cs typeface="Verdana"/>
                <a:sym typeface="Verdana"/>
              </a:rPr>
            </a:br>
            <a:r>
              <a:rPr b="0" i="0" lang="en-US" sz="1800" u="none">
                <a:solidFill>
                  <a:schemeClr val="dk1"/>
                </a:solidFill>
                <a:latin typeface="Verdana"/>
                <a:ea typeface="Verdana"/>
                <a:cs typeface="Verdana"/>
                <a:sym typeface="Verdana"/>
              </a:rPr>
              <a:t>Muslims fast for one lunar month each year, a period called Ramadan. During this time, Muslims reflect on their behavior and strive to purify their thoughts. </a:t>
            </a:r>
            <a:endParaRPr/>
          </a:p>
          <a:p>
            <a:pPr indent="-342900" lvl="0" marL="342900" marR="0" rtl="0" algn="l">
              <a:lnSpc>
                <a:spcPct val="80000"/>
              </a:lnSpc>
              <a:spcBef>
                <a:spcPts val="360"/>
              </a:spcBef>
              <a:spcAft>
                <a:spcPts val="0"/>
              </a:spcAft>
              <a:buClr>
                <a:schemeClr val="lt2"/>
              </a:buClr>
              <a:buSzPts val="1350"/>
              <a:buFont typeface="Noto Sans Symbols"/>
              <a:buChar char="•"/>
            </a:pPr>
            <a:r>
              <a:rPr b="1" i="0" lang="en-US" sz="1800" u="none">
                <a:solidFill>
                  <a:srgbClr val="CC3300"/>
                </a:solidFill>
                <a:latin typeface="Verdana"/>
                <a:ea typeface="Verdana"/>
                <a:cs typeface="Verdana"/>
                <a:sym typeface="Verdana"/>
              </a:rPr>
              <a:t>Hajj</a:t>
            </a:r>
            <a:r>
              <a:rPr b="0" i="0" lang="en-US" sz="1800" u="none">
                <a:solidFill>
                  <a:srgbClr val="CC3300"/>
                </a:solidFill>
                <a:latin typeface="Verdana"/>
                <a:ea typeface="Verdana"/>
                <a:cs typeface="Verdana"/>
                <a:sym typeface="Verdana"/>
              </a:rPr>
              <a:t>: Make a pilgrimage to Mecca</a:t>
            </a:r>
            <a:br>
              <a:rPr b="0" i="0" lang="en-US" sz="1800" u="none">
                <a:solidFill>
                  <a:srgbClr val="CC3300"/>
                </a:solidFill>
                <a:latin typeface="Verdana"/>
                <a:ea typeface="Verdana"/>
                <a:cs typeface="Verdana"/>
                <a:sym typeface="Verdana"/>
              </a:rPr>
            </a:br>
            <a:r>
              <a:rPr b="0" i="0" lang="en-US" sz="1800" u="none">
                <a:solidFill>
                  <a:schemeClr val="dk1"/>
                </a:solidFill>
                <a:latin typeface="Verdana"/>
                <a:ea typeface="Verdana"/>
                <a:cs typeface="Verdana"/>
                <a:sym typeface="Verdana"/>
              </a:rPr>
              <a:t>If it is financially possible, Muslims are required to travel to Mecca once in their lifetime. </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7" name="Shape 457"/>
        <p:cNvGrpSpPr/>
        <p:nvPr/>
      </p:nvGrpSpPr>
      <p:grpSpPr>
        <a:xfrm>
          <a:off x="0" y="0"/>
          <a:ext cx="0" cy="0"/>
          <a:chOff x="0" y="0"/>
          <a:chExt cx="0" cy="0"/>
        </a:xfrm>
      </p:grpSpPr>
      <p:sp>
        <p:nvSpPr>
          <p:cNvPr id="458" name="Shape 458"/>
          <p:cNvSpPr txBox="1"/>
          <p:nvPr>
            <p:ph type="title"/>
          </p:nvPr>
        </p:nvSpPr>
        <p:spPr>
          <a:xfrm>
            <a:off x="931862" y="96837"/>
            <a:ext cx="7158037" cy="141287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The Hajj</a:t>
            </a:r>
            <a:endParaRPr/>
          </a:p>
        </p:txBody>
      </p:sp>
      <p:sp>
        <p:nvSpPr>
          <p:cNvPr id="459" name="Shape 459"/>
          <p:cNvSpPr txBox="1"/>
          <p:nvPr>
            <p:ph idx="1" type="body"/>
          </p:nvPr>
        </p:nvSpPr>
        <p:spPr>
          <a:xfrm>
            <a:off x="949325" y="1981200"/>
            <a:ext cx="3754437" cy="4114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lt2"/>
              </a:buClr>
              <a:buSzPts val="2100"/>
              <a:buFont typeface="Noto Sans Symbols"/>
              <a:buChar char="•"/>
            </a:pPr>
            <a:r>
              <a:rPr b="1" i="0" lang="en-US" sz="2800" u="none" cap="none" strike="noStrike">
                <a:solidFill>
                  <a:srgbClr val="CC3300"/>
                </a:solidFill>
                <a:latin typeface="Verdana"/>
                <a:ea typeface="Verdana"/>
                <a:cs typeface="Verdana"/>
                <a:sym typeface="Verdana"/>
              </a:rPr>
              <a:t>Hijja</a:t>
            </a:r>
            <a:r>
              <a:rPr b="1" i="0" lang="en-US" sz="2800" u="none" cap="none" strike="noStrike">
                <a:solidFill>
                  <a:schemeClr val="dk1"/>
                </a:solidFill>
                <a:latin typeface="Verdana"/>
                <a:ea typeface="Verdana"/>
                <a:cs typeface="Verdana"/>
                <a:sym typeface="Verdana"/>
              </a:rPr>
              <a:t>:</a:t>
            </a:r>
            <a:br>
              <a:rPr b="0" i="0" lang="en-US" sz="2800" u="none" cap="none" strike="noStrike">
                <a:solidFill>
                  <a:schemeClr val="dk1"/>
                </a:solidFill>
                <a:latin typeface="Verdana"/>
                <a:ea typeface="Verdana"/>
                <a:cs typeface="Verdana"/>
                <a:sym typeface="Verdana"/>
              </a:rPr>
            </a:br>
            <a:r>
              <a:rPr b="0" i="0" lang="en-US" sz="2800" u="none" cap="none" strike="noStrike">
                <a:solidFill>
                  <a:schemeClr val="dk1"/>
                </a:solidFill>
                <a:latin typeface="Verdana"/>
                <a:ea typeface="Verdana"/>
                <a:cs typeface="Verdana"/>
                <a:sym typeface="Verdana"/>
              </a:rPr>
              <a:t>The month of pilgrimage during which all Muslims, at least once in their life, should try to make the pilgrimage to Mecca and worship at the </a:t>
            </a:r>
            <a:r>
              <a:rPr b="0" i="0" lang="en-US" sz="2800" u="none" cap="none" strike="noStrike">
                <a:solidFill>
                  <a:srgbClr val="CC3300"/>
                </a:solidFill>
                <a:latin typeface="Verdana"/>
                <a:ea typeface="Verdana"/>
                <a:cs typeface="Verdana"/>
                <a:sym typeface="Verdana"/>
              </a:rPr>
              <a:t>Kaaba</a:t>
            </a:r>
            <a:endParaRPr b="1" i="0" sz="2800" u="none" cap="none" strike="noStrike">
              <a:solidFill>
                <a:srgbClr val="CC3300"/>
              </a:solidFill>
              <a:latin typeface="Verdana"/>
              <a:ea typeface="Verdana"/>
              <a:cs typeface="Verdana"/>
              <a:sym typeface="Verdana"/>
            </a:endParaRPr>
          </a:p>
          <a:p>
            <a:pPr indent="-209550" lvl="0" marL="342900" marR="0" rtl="0" algn="l">
              <a:spcBef>
                <a:spcPts val="560"/>
              </a:spcBef>
              <a:spcAft>
                <a:spcPts val="0"/>
              </a:spcAft>
              <a:buClr>
                <a:schemeClr val="lt2"/>
              </a:buClr>
              <a:buSzPts val="2100"/>
              <a:buFont typeface="Noto Sans Symbols"/>
              <a:buNone/>
            </a:pPr>
            <a:r>
              <a:t/>
            </a:r>
            <a:endParaRPr b="1" i="0" sz="2800" u="none" cap="none" strike="noStrike">
              <a:solidFill>
                <a:srgbClr val="CC3300"/>
              </a:solidFill>
              <a:latin typeface="Verdana"/>
              <a:ea typeface="Verdana"/>
              <a:cs typeface="Verdana"/>
              <a:sym typeface="Verdana"/>
            </a:endParaRPr>
          </a:p>
        </p:txBody>
      </p:sp>
      <p:pic>
        <p:nvPicPr>
          <p:cNvPr descr="map" id="460" name="Shape 460"/>
          <p:cNvPicPr preferRelativeResize="0"/>
          <p:nvPr/>
        </p:nvPicPr>
        <p:blipFill rotWithShape="1">
          <a:blip r:embed="rId3">
            <a:alphaModFix/>
          </a:blip>
          <a:srcRect b="0" l="0" r="0" t="0"/>
          <a:stretch/>
        </p:blipFill>
        <p:spPr>
          <a:xfrm>
            <a:off x="4648200" y="1752600"/>
            <a:ext cx="2512085" cy="2512085"/>
          </a:xfrm>
          <a:prstGeom prst="rect">
            <a:avLst/>
          </a:prstGeom>
          <a:noFill/>
          <a:ln>
            <a:noFill/>
          </a:ln>
        </p:spPr>
      </p:pic>
      <p:pic>
        <p:nvPicPr>
          <p:cNvPr descr="File:Mosquée Masjid el Haram à la Mecque.jpg" id="461" name="Shape 461"/>
          <p:cNvPicPr preferRelativeResize="0"/>
          <p:nvPr/>
        </p:nvPicPr>
        <p:blipFill rotWithShape="1">
          <a:blip r:embed="rId4">
            <a:alphaModFix/>
          </a:blip>
          <a:srcRect b="0" l="0" r="0" t="0"/>
          <a:stretch/>
        </p:blipFill>
        <p:spPr>
          <a:xfrm>
            <a:off x="5105400" y="4419600"/>
            <a:ext cx="2971800" cy="2228850"/>
          </a:xfrm>
          <a:prstGeom prst="rect">
            <a:avLst/>
          </a:prstGeom>
          <a:noFill/>
          <a:ln>
            <a:noFill/>
          </a:ln>
        </p:spPr>
      </p:pic>
      <p:cxnSp>
        <p:nvCxnSpPr>
          <p:cNvPr id="462" name="Shape 462"/>
          <p:cNvCxnSpPr/>
          <p:nvPr/>
        </p:nvCxnSpPr>
        <p:spPr>
          <a:xfrm flipH="1" rot="10800000">
            <a:off x="2590800" y="6019800"/>
            <a:ext cx="2438400" cy="457200"/>
          </a:xfrm>
          <a:prstGeom prst="straightConnector1">
            <a:avLst/>
          </a:prstGeom>
          <a:noFill/>
          <a:ln cap="flat" cmpd="sng" w="9525">
            <a:solidFill>
              <a:srgbClr val="98CC00"/>
            </a:solidFill>
            <a:prstDash val="solid"/>
            <a:miter lim="800000"/>
            <a:headEnd len="sm" w="sm" type="none"/>
            <a:tailEnd len="med" w="med" type="stealth"/>
          </a:ln>
        </p:spPr>
      </p:cxn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6" name="Shape 466"/>
        <p:cNvGrpSpPr/>
        <p:nvPr/>
      </p:nvGrpSpPr>
      <p:grpSpPr>
        <a:xfrm>
          <a:off x="0" y="0"/>
          <a:ext cx="0" cy="0"/>
          <a:chOff x="0" y="0"/>
          <a:chExt cx="0" cy="0"/>
        </a:xfrm>
      </p:grpSpPr>
      <p:sp>
        <p:nvSpPr>
          <p:cNvPr id="467" name="Shape 467"/>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Muslim Sects</a:t>
            </a:r>
            <a:endParaRPr/>
          </a:p>
        </p:txBody>
      </p:sp>
      <p:sp>
        <p:nvSpPr>
          <p:cNvPr id="468" name="Shape 468"/>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Sunni-the majority</a:t>
            </a:r>
            <a:endParaRPr/>
          </a:p>
          <a:p>
            <a:pPr indent="-342900" lvl="0" marL="342900" marR="0" rtl="0" algn="l">
              <a:lnSpc>
                <a:spcPct val="100000"/>
              </a:lnSpc>
              <a:spcBef>
                <a:spcPts val="560"/>
              </a:spcBef>
              <a:spcAft>
                <a:spcPts val="0"/>
              </a:spcAft>
              <a:buClr>
                <a:schemeClr val="lt2"/>
              </a:buClr>
              <a:buSzPts val="2100"/>
              <a:buFont typeface="Noto Sans Symbols"/>
              <a:buChar char="•"/>
            </a:pPr>
            <a:r>
              <a:rPr b="0" i="0" lang="en-US" sz="2800" u="none">
                <a:solidFill>
                  <a:schemeClr val="dk1"/>
                </a:solidFill>
                <a:latin typeface="Verdana"/>
                <a:ea typeface="Verdana"/>
                <a:cs typeface="Verdana"/>
                <a:sym typeface="Verdana"/>
              </a:rPr>
              <a:t>Shia-the minority</a:t>
            </a:r>
            <a:endParaRPr/>
          </a:p>
          <a:p>
            <a:pPr indent="-342900" lvl="0" marL="342900" marR="0" rtl="0" algn="l">
              <a:lnSpc>
                <a:spcPct val="100000"/>
              </a:lnSpc>
              <a:spcBef>
                <a:spcPts val="360"/>
              </a:spcBef>
              <a:spcAft>
                <a:spcPts val="0"/>
              </a:spcAft>
              <a:buClr>
                <a:schemeClr val="lt2"/>
              </a:buClr>
              <a:buSzPts val="1350"/>
              <a:buFont typeface="Noto Sans Symbols"/>
              <a:buChar char="•"/>
            </a:pPr>
            <a:r>
              <a:rPr b="0" i="0" lang="en-US" sz="1800" u="none">
                <a:solidFill>
                  <a:schemeClr val="dk1"/>
                </a:solidFill>
                <a:latin typeface="Verdana"/>
                <a:ea typeface="Verdana"/>
                <a:cs typeface="Verdana"/>
                <a:sym typeface="Verdana"/>
              </a:rPr>
              <a:t>The split rose from an early dispute over who should be the leader of Islam after the death of Muhammad. The Sunnis argued that the successor should be appointed by election and consensus, as tradition dictated. (Sunni comes from the Arabic word </a:t>
            </a:r>
            <a:r>
              <a:rPr b="0" i="1" lang="en-US" sz="1800" u="none">
                <a:solidFill>
                  <a:schemeClr val="dk1"/>
                </a:solidFill>
                <a:latin typeface="Verdana"/>
                <a:ea typeface="Verdana"/>
                <a:cs typeface="Verdana"/>
                <a:sym typeface="Verdana"/>
              </a:rPr>
              <a:t>Sunna </a:t>
            </a:r>
            <a:r>
              <a:rPr b="0" i="0" lang="en-US" sz="1800" u="none">
                <a:solidFill>
                  <a:schemeClr val="dk1"/>
                </a:solidFill>
                <a:latin typeface="Verdana"/>
                <a:ea typeface="Verdana"/>
                <a:cs typeface="Verdana"/>
                <a:sym typeface="Verdana"/>
              </a:rPr>
              <a:t>, meaning “tradition.”) The Shia believed that Muhammad's successors should come from his family, starting with Ali, his son-in-law. These, the partisans of Ali, were named from the word </a:t>
            </a:r>
            <a:r>
              <a:rPr b="0" i="1" lang="en-US" sz="1800" u="none">
                <a:solidFill>
                  <a:schemeClr val="dk1"/>
                </a:solidFill>
                <a:latin typeface="Verdana"/>
                <a:ea typeface="Verdana"/>
                <a:cs typeface="Verdana"/>
                <a:sym typeface="Verdana"/>
              </a:rPr>
              <a:t>Shia </a:t>
            </a:r>
            <a:r>
              <a:rPr b="0" i="0" lang="en-US" sz="1800" u="none">
                <a:solidFill>
                  <a:schemeClr val="dk1"/>
                </a:solidFill>
                <a:latin typeface="Verdana"/>
                <a:ea typeface="Verdana"/>
                <a:cs typeface="Verdana"/>
                <a:sym typeface="Verdana"/>
              </a:rPr>
              <a:t>, meaning “partisan” in Arabic. </a:t>
            </a: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2" name="Shape 472"/>
        <p:cNvGrpSpPr/>
        <p:nvPr/>
      </p:nvGrpSpPr>
      <p:grpSpPr>
        <a:xfrm>
          <a:off x="0" y="0"/>
          <a:ext cx="0" cy="0"/>
          <a:chOff x="0" y="0"/>
          <a:chExt cx="0" cy="0"/>
        </a:xfrm>
      </p:grpSpPr>
      <p:sp>
        <p:nvSpPr>
          <p:cNvPr id="473" name="Shape 473"/>
          <p:cNvSpPr txBox="1"/>
          <p:nvPr>
            <p:ph type="title"/>
          </p:nvPr>
        </p:nvSpPr>
        <p:spPr>
          <a:xfrm>
            <a:off x="457200" y="274637"/>
            <a:ext cx="82296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Islam – Map!</a:t>
            </a:r>
            <a:endParaRPr/>
          </a:p>
        </p:txBody>
      </p:sp>
      <p:sp>
        <p:nvSpPr>
          <p:cNvPr id="474" name="Shape 474"/>
          <p:cNvSpPr txBox="1"/>
          <p:nvPr>
            <p:ph idx="1" type="body"/>
          </p:nvPr>
        </p:nvSpPr>
        <p:spPr>
          <a:xfrm>
            <a:off x="457200" y="1535112"/>
            <a:ext cx="4040187"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Islam in 1500 C.E.</a:t>
            </a:r>
            <a:endParaRPr/>
          </a:p>
        </p:txBody>
      </p:sp>
      <p:pic>
        <p:nvPicPr>
          <p:cNvPr descr="Islam in 1500.jpg" id="475" name="Shape 475"/>
          <p:cNvPicPr preferRelativeResize="0"/>
          <p:nvPr>
            <p:ph idx="1" type="body"/>
          </p:nvPr>
        </p:nvPicPr>
        <p:blipFill rotWithShape="1">
          <a:blip r:embed="rId3">
            <a:alphaModFix/>
          </a:blip>
          <a:srcRect b="0" l="0" r="0" t="0"/>
          <a:stretch/>
        </p:blipFill>
        <p:spPr>
          <a:xfrm>
            <a:off x="457200" y="2209800"/>
            <a:ext cx="4040187" cy="4038600"/>
          </a:xfrm>
          <a:prstGeom prst="rect">
            <a:avLst/>
          </a:prstGeom>
          <a:noFill/>
          <a:ln>
            <a:noFill/>
          </a:ln>
        </p:spPr>
      </p:pic>
      <p:sp>
        <p:nvSpPr>
          <p:cNvPr id="476" name="Shape 476"/>
          <p:cNvSpPr txBox="1"/>
          <p:nvPr>
            <p:ph idx="1" type="body"/>
          </p:nvPr>
        </p:nvSpPr>
        <p:spPr>
          <a:xfrm>
            <a:off x="4645025" y="1535112"/>
            <a:ext cx="4041775"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a:solidFill>
                  <a:schemeClr val="dk1"/>
                </a:solidFill>
                <a:latin typeface="Verdana"/>
                <a:ea typeface="Verdana"/>
                <a:cs typeface="Verdana"/>
                <a:sym typeface="Verdana"/>
              </a:rPr>
              <a:t>Islam Today</a:t>
            </a:r>
            <a:endParaRPr/>
          </a:p>
        </p:txBody>
      </p:sp>
      <p:pic>
        <p:nvPicPr>
          <p:cNvPr descr="Islam Today.jpg" id="477" name="Shape 477"/>
          <p:cNvPicPr preferRelativeResize="0"/>
          <p:nvPr>
            <p:ph idx="2" type="body"/>
          </p:nvPr>
        </p:nvPicPr>
        <p:blipFill rotWithShape="1">
          <a:blip r:embed="rId4">
            <a:alphaModFix/>
          </a:blip>
          <a:srcRect b="0" l="0" r="0" t="0"/>
          <a:stretch/>
        </p:blipFill>
        <p:spPr>
          <a:xfrm>
            <a:off x="4645025" y="2209800"/>
            <a:ext cx="4041775" cy="4038600"/>
          </a:xfrm>
          <a:prstGeom prst="rect">
            <a:avLst/>
          </a:prstGeom>
          <a:noFill/>
          <a:ln>
            <a:noFill/>
          </a:ln>
        </p:spPr>
      </p:pic>
      <p:sp>
        <p:nvSpPr>
          <p:cNvPr id="478" name="Shape 478"/>
          <p:cNvSpPr txBox="1"/>
          <p:nvPr/>
        </p:nvSpPr>
        <p:spPr>
          <a:xfrm>
            <a:off x="381000" y="6172200"/>
            <a:ext cx="41910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In 1500, located in Middle East, Africa, and Southern Europe</a:t>
            </a:r>
            <a:endParaRPr/>
          </a:p>
        </p:txBody>
      </p:sp>
      <p:sp>
        <p:nvSpPr>
          <p:cNvPr id="479" name="Shape 479"/>
          <p:cNvSpPr txBox="1"/>
          <p:nvPr/>
        </p:nvSpPr>
        <p:spPr>
          <a:xfrm>
            <a:off x="4495800" y="6211887"/>
            <a:ext cx="43434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Today, located in Middle East, Africa, and Asia</a:t>
            </a:r>
            <a:endParaRPr/>
          </a:p>
        </p:txBody>
      </p:sp>
      <p:pic>
        <p:nvPicPr>
          <p:cNvPr descr="Islam%20Emblem" id="480" name="Shape 480"/>
          <p:cNvPicPr preferRelativeResize="0"/>
          <p:nvPr/>
        </p:nvPicPr>
        <p:blipFill rotWithShape="1">
          <a:blip r:embed="rId5">
            <a:alphaModFix/>
          </a:blip>
          <a:srcRect b="0" l="0" r="0" t="0"/>
          <a:stretch/>
        </p:blipFill>
        <p:spPr>
          <a:xfrm>
            <a:off x="6934200" y="304800"/>
            <a:ext cx="1803468" cy="162366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4" name="Shape 484"/>
        <p:cNvGrpSpPr/>
        <p:nvPr/>
      </p:nvGrpSpPr>
      <p:grpSpPr>
        <a:xfrm>
          <a:off x="0" y="0"/>
          <a:ext cx="0" cy="0"/>
          <a:chOff x="0" y="0"/>
          <a:chExt cx="0" cy="0"/>
        </a:xfrm>
      </p:grpSpPr>
      <p:sp>
        <p:nvSpPr>
          <p:cNvPr id="485" name="Shape 485"/>
          <p:cNvSpPr txBox="1"/>
          <p:nvPr>
            <p:ph type="title"/>
          </p:nvPr>
        </p:nvSpPr>
        <p:spPr>
          <a:xfrm>
            <a:off x="381000" y="1143000"/>
            <a:ext cx="8229600" cy="762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000"/>
              <a:buFont typeface="Garamond"/>
              <a:buNone/>
            </a:pPr>
            <a:br>
              <a:rPr b="1" i="0" lang="en-US" sz="4000" u="none" cap="none" strike="noStrike">
                <a:solidFill>
                  <a:schemeClr val="dk2"/>
                </a:solidFill>
                <a:latin typeface="Garamond"/>
                <a:ea typeface="Garamond"/>
                <a:cs typeface="Garamond"/>
                <a:sym typeface="Garamond"/>
              </a:rPr>
            </a:br>
            <a:r>
              <a:rPr b="1" i="0" lang="en-US" sz="4000" u="none" cap="none" strike="noStrike">
                <a:solidFill>
                  <a:schemeClr val="dk2"/>
                </a:solidFill>
                <a:latin typeface="Garamond"/>
                <a:ea typeface="Garamond"/>
                <a:cs typeface="Garamond"/>
                <a:sym typeface="Garamond"/>
              </a:rPr>
              <a:t>View of Fellow Abrahamic Religions</a:t>
            </a:r>
            <a:br>
              <a:rPr b="1" i="0" lang="en-US" sz="4000" u="none" cap="none" strike="noStrike">
                <a:solidFill>
                  <a:schemeClr val="dk2"/>
                </a:solidFill>
                <a:latin typeface="Garamond"/>
                <a:ea typeface="Garamond"/>
                <a:cs typeface="Garamond"/>
                <a:sym typeface="Garamond"/>
              </a:rPr>
            </a:br>
            <a:endParaRPr/>
          </a:p>
        </p:txBody>
      </p:sp>
      <p:sp>
        <p:nvSpPr>
          <p:cNvPr id="486" name="Shape 486"/>
          <p:cNvSpPr txBox="1"/>
          <p:nvPr>
            <p:ph idx="1" type="body"/>
          </p:nvPr>
        </p:nvSpPr>
        <p:spPr>
          <a:xfrm>
            <a:off x="457200" y="1600200"/>
            <a:ext cx="8229600" cy="4530725"/>
          </a:xfrm>
          <a:prstGeom prst="rect">
            <a:avLst/>
          </a:prstGeom>
          <a:noFill/>
          <a:ln>
            <a:noFill/>
          </a:ln>
        </p:spPr>
        <p:txBody>
          <a:bodyPr anchorCtr="0" anchor="t" bIns="45700" lIns="91425" spcFirstLastPara="1" rIns="91425" wrap="square" tIns="45700">
            <a:noAutofit/>
          </a:bodyPr>
          <a:lstStyle/>
          <a:p>
            <a:pPr indent="-285750" lvl="1" marL="742950" marR="0" rtl="0" algn="l">
              <a:lnSpc>
                <a:spcPct val="100000"/>
              </a:lnSpc>
              <a:spcBef>
                <a:spcPts val="0"/>
              </a:spcBef>
              <a:spcAft>
                <a:spcPts val="0"/>
              </a:spcAft>
              <a:buClr>
                <a:schemeClr val="dk2"/>
              </a:buClr>
              <a:buSzPts val="1800"/>
              <a:buFont typeface="Noto Sans Symbols"/>
              <a:buChar char="■"/>
            </a:pPr>
            <a:r>
              <a:rPr b="1" i="0" lang="en-US" sz="2400" u="sng" cap="none" strike="noStrike">
                <a:solidFill>
                  <a:schemeClr val="dk1"/>
                </a:solidFill>
                <a:latin typeface="Verdana"/>
                <a:ea typeface="Verdana"/>
                <a:cs typeface="Verdana"/>
                <a:sym typeface="Verdana"/>
              </a:rPr>
              <a:t>Judaism</a:t>
            </a:r>
            <a:r>
              <a:rPr b="0" i="0" lang="en-US" sz="2400" u="none" cap="none" strike="noStrike">
                <a:solidFill>
                  <a:schemeClr val="dk1"/>
                </a:solidFill>
                <a:latin typeface="Verdana"/>
                <a:ea typeface="Verdana"/>
                <a:cs typeface="Verdana"/>
                <a:sym typeface="Verdana"/>
              </a:rPr>
              <a:t> – “Islam and Christianity are false interpretations and extensions of Judaism.”</a:t>
            </a:r>
            <a:endParaRPr/>
          </a:p>
          <a:p>
            <a:pPr indent="-285750" lvl="1" marL="742950" marR="0" rtl="0" algn="l">
              <a:lnSpc>
                <a:spcPct val="100000"/>
              </a:lnSpc>
              <a:spcBef>
                <a:spcPts val="480"/>
              </a:spcBef>
              <a:spcAft>
                <a:spcPts val="0"/>
              </a:spcAft>
              <a:buClr>
                <a:schemeClr val="dk2"/>
              </a:buClr>
              <a:buSzPts val="1800"/>
              <a:buFont typeface="Noto Sans Symbols"/>
              <a:buNone/>
            </a:pPr>
            <a:r>
              <a:t/>
            </a:r>
            <a:endParaRPr b="0" i="0" sz="2400" u="none" cap="none" strike="noStrike">
              <a:solidFill>
                <a:schemeClr val="dk1"/>
              </a:solidFill>
              <a:latin typeface="Verdana"/>
              <a:ea typeface="Verdana"/>
              <a:cs typeface="Verdana"/>
              <a:sym typeface="Verdana"/>
            </a:endParaRPr>
          </a:p>
          <a:p>
            <a:pPr indent="-285750" lvl="1" marL="742950" marR="0" rtl="0" algn="l">
              <a:lnSpc>
                <a:spcPct val="100000"/>
              </a:lnSpc>
              <a:spcBef>
                <a:spcPts val="480"/>
              </a:spcBef>
              <a:spcAft>
                <a:spcPts val="0"/>
              </a:spcAft>
              <a:buClr>
                <a:schemeClr val="dk2"/>
              </a:buClr>
              <a:buSzPts val="1800"/>
              <a:buFont typeface="Noto Sans Symbols"/>
              <a:buChar char="■"/>
            </a:pPr>
            <a:r>
              <a:rPr b="1" i="0" lang="en-US" sz="2400" u="sng" cap="none" strike="noStrike">
                <a:solidFill>
                  <a:schemeClr val="dk1"/>
                </a:solidFill>
                <a:latin typeface="Verdana"/>
                <a:ea typeface="Verdana"/>
                <a:cs typeface="Verdana"/>
                <a:sym typeface="Verdana"/>
              </a:rPr>
              <a:t>Christianity </a:t>
            </a:r>
            <a:r>
              <a:rPr b="0" i="0" lang="en-US" sz="2400" u="none" cap="none" strike="noStrike">
                <a:solidFill>
                  <a:schemeClr val="dk1"/>
                </a:solidFill>
                <a:latin typeface="Verdana"/>
                <a:ea typeface="Verdana"/>
                <a:cs typeface="Verdana"/>
                <a:sym typeface="Verdana"/>
              </a:rPr>
              <a:t>– “Judaism is a true religion, but with incomplete revelation.  Islam is a false religion.”</a:t>
            </a:r>
            <a:endParaRPr/>
          </a:p>
          <a:p>
            <a:pPr indent="-285750" lvl="1" marL="742950" marR="0" rtl="0" algn="l">
              <a:lnSpc>
                <a:spcPct val="100000"/>
              </a:lnSpc>
              <a:spcBef>
                <a:spcPts val="480"/>
              </a:spcBef>
              <a:spcAft>
                <a:spcPts val="0"/>
              </a:spcAft>
              <a:buClr>
                <a:schemeClr val="dk2"/>
              </a:buClr>
              <a:buSzPts val="1800"/>
              <a:buFont typeface="Noto Sans Symbols"/>
              <a:buNone/>
            </a:pPr>
            <a:r>
              <a:t/>
            </a:r>
            <a:endParaRPr b="0" i="0" sz="2400" u="none" cap="none" strike="noStrike">
              <a:solidFill>
                <a:schemeClr val="dk1"/>
              </a:solidFill>
              <a:latin typeface="Verdana"/>
              <a:ea typeface="Verdana"/>
              <a:cs typeface="Verdana"/>
              <a:sym typeface="Verdana"/>
            </a:endParaRPr>
          </a:p>
          <a:p>
            <a:pPr indent="-285750" lvl="1" marL="742950" marR="0" rtl="0" algn="l">
              <a:lnSpc>
                <a:spcPct val="100000"/>
              </a:lnSpc>
              <a:spcBef>
                <a:spcPts val="480"/>
              </a:spcBef>
              <a:spcAft>
                <a:spcPts val="0"/>
              </a:spcAft>
              <a:buClr>
                <a:schemeClr val="dk2"/>
              </a:buClr>
              <a:buSzPts val="1800"/>
              <a:buFont typeface="Noto Sans Symbols"/>
              <a:buChar char="■"/>
            </a:pPr>
            <a:r>
              <a:rPr b="1" i="0" lang="en-US" sz="2400" u="sng" cap="none" strike="noStrike">
                <a:solidFill>
                  <a:schemeClr val="dk1"/>
                </a:solidFill>
                <a:latin typeface="Verdana"/>
                <a:ea typeface="Verdana"/>
                <a:cs typeface="Verdana"/>
                <a:sym typeface="Verdana"/>
              </a:rPr>
              <a:t>Islam</a:t>
            </a:r>
            <a:r>
              <a:rPr b="0" i="0" lang="en-US" sz="2400" u="none" cap="none" strike="noStrike">
                <a:solidFill>
                  <a:schemeClr val="dk1"/>
                </a:solidFill>
                <a:latin typeface="Verdana"/>
                <a:ea typeface="Verdana"/>
                <a:cs typeface="Verdana"/>
                <a:sym typeface="Verdana"/>
              </a:rPr>
              <a:t> – “Jews and Christians are respected as fellow believers, but with wrong beliefs and only partial revelation.”</a:t>
            </a:r>
            <a:endParaRPr/>
          </a:p>
        </p:txBody>
      </p:sp>
      <p:sp>
        <p:nvSpPr>
          <p:cNvPr id="487" name="Shape 487"/>
          <p:cNvSpPr txBox="1"/>
          <p:nvPr/>
        </p:nvSpPr>
        <p:spPr>
          <a:xfrm>
            <a:off x="6553200" y="6248400"/>
            <a:ext cx="2133600" cy="457200"/>
          </a:xfrm>
          <a:prstGeom prst="rect">
            <a:avLst/>
          </a:prstGeom>
          <a:noFill/>
          <a:ln>
            <a:noFill/>
          </a:ln>
        </p:spPr>
        <p:txBody>
          <a:bodyPr anchorCtr="0" anchor="t" bIns="45700" lIns="91425" spcFirstLastPara="1" rIns="91425" wrap="square" tIns="45700">
            <a:noAutofit/>
          </a:bodyPr>
          <a:lstStyle/>
          <a:p>
            <a:pPr indent="0" lvl="0" marL="0" marR="0" rtl="0" algn="r">
              <a:lnSpc>
                <a:spcPct val="100000"/>
              </a:lnSpc>
              <a:spcBef>
                <a:spcPts val="0"/>
              </a:spcBef>
              <a:spcAft>
                <a:spcPts val="0"/>
              </a:spcAft>
              <a:buClr>
                <a:schemeClr val="dk1"/>
              </a:buClr>
              <a:buSzPts val="1000"/>
              <a:buFont typeface="Verdana"/>
              <a:buNone/>
            </a:pPr>
            <a:fld id="{00000000-1234-1234-1234-123412341234}" type="slidenum">
              <a:rPr b="0" i="0" lang="en-US" sz="1000" u="none">
                <a:solidFill>
                  <a:schemeClr val="dk1"/>
                </a:solidFill>
                <a:latin typeface="Verdana"/>
                <a:ea typeface="Verdana"/>
                <a:cs typeface="Verdana"/>
                <a:sym typeface="Verdana"/>
              </a:rPr>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Shape 177"/>
          <p:cNvSpPr txBox="1"/>
          <p:nvPr>
            <p:ph type="title"/>
          </p:nvPr>
        </p:nvSpPr>
        <p:spPr>
          <a:xfrm>
            <a:off x="685800" y="228600"/>
            <a:ext cx="77724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4000"/>
              <a:buFont typeface="Bilbo"/>
              <a:buNone/>
            </a:pPr>
            <a:r>
              <a:rPr b="1" i="0" lang="en-US" sz="4000" u="none" cap="none" strike="noStrike">
                <a:solidFill>
                  <a:schemeClr val="dk1"/>
                </a:solidFill>
                <a:latin typeface="Bilbo"/>
                <a:ea typeface="Bilbo"/>
                <a:cs typeface="Bilbo"/>
                <a:sym typeface="Bilbo"/>
              </a:rPr>
              <a:t>What are the Sacred Texts?</a:t>
            </a:r>
            <a:endParaRPr/>
          </a:p>
        </p:txBody>
      </p:sp>
      <p:sp>
        <p:nvSpPr>
          <p:cNvPr id="178" name="Shape 178"/>
          <p:cNvSpPr txBox="1"/>
          <p:nvPr>
            <p:ph idx="1" type="body"/>
          </p:nvPr>
        </p:nvSpPr>
        <p:spPr>
          <a:xfrm>
            <a:off x="457200" y="1524000"/>
            <a:ext cx="4953000" cy="4572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lt2"/>
              </a:buClr>
              <a:buSzPts val="1500"/>
              <a:buFont typeface="Noto Sans Symbols"/>
              <a:buNone/>
            </a:pPr>
            <a:r>
              <a:t/>
            </a:r>
            <a:endParaRPr b="0" i="0" sz="2000" u="none" cap="none" strike="noStrike">
              <a:solidFill>
                <a:schemeClr val="dk1"/>
              </a:solidFill>
              <a:latin typeface="Bilbo"/>
              <a:ea typeface="Bilbo"/>
              <a:cs typeface="Bilbo"/>
              <a:sym typeface="Bilbo"/>
            </a:endParaRPr>
          </a:p>
          <a:p>
            <a:pPr indent="-342900" lvl="0" marL="342900" marR="0" rtl="0" algn="l">
              <a:lnSpc>
                <a:spcPct val="100000"/>
              </a:lnSpc>
              <a:spcBef>
                <a:spcPts val="400"/>
              </a:spcBef>
              <a:spcAft>
                <a:spcPts val="0"/>
              </a:spcAft>
              <a:buClr>
                <a:schemeClr val="lt2"/>
              </a:buClr>
              <a:buSzPts val="1500"/>
              <a:buFont typeface="Noto Sans Symbols"/>
              <a:buChar char="•"/>
            </a:pPr>
            <a:r>
              <a:rPr b="0" i="0" lang="en-US" sz="2000" u="none" cap="none" strike="noStrike">
                <a:solidFill>
                  <a:schemeClr val="dk1"/>
                </a:solidFill>
                <a:latin typeface="Bilbo"/>
                <a:ea typeface="Bilbo"/>
                <a:cs typeface="Bilbo"/>
                <a:sym typeface="Bilbo"/>
              </a:rPr>
              <a:t>Old</a:t>
            </a:r>
            <a:r>
              <a:rPr i="0" lang="en-US" sz="2000" u="none" cap="none" strike="noStrike">
                <a:solidFill>
                  <a:schemeClr val="dk1"/>
                </a:solidFill>
                <a:latin typeface="Raleway"/>
                <a:ea typeface="Raleway"/>
                <a:cs typeface="Raleway"/>
                <a:sym typeface="Raleway"/>
              </a:rPr>
              <a:t>est, most authoritative:</a:t>
            </a:r>
            <a:endParaRPr>
              <a:latin typeface="Raleway"/>
              <a:ea typeface="Raleway"/>
              <a:cs typeface="Raleway"/>
              <a:sym typeface="Raleway"/>
            </a:endParaRPr>
          </a:p>
          <a:p>
            <a:pPr indent="-285750" lvl="1" marL="742950" marR="0" rtl="0" algn="l">
              <a:lnSpc>
                <a:spcPct val="100000"/>
              </a:lnSpc>
              <a:spcBef>
                <a:spcPts val="400"/>
              </a:spcBef>
              <a:spcAft>
                <a:spcPts val="0"/>
              </a:spcAft>
              <a:buClr>
                <a:schemeClr val="dk2"/>
              </a:buClr>
              <a:buSzPts val="1500"/>
              <a:buFont typeface="Raleway"/>
              <a:buChar char="■"/>
            </a:pPr>
            <a:r>
              <a:rPr i="0" lang="en-US" sz="2000" u="none" cap="none" strike="noStrike">
                <a:solidFill>
                  <a:schemeClr val="dk1"/>
                </a:solidFill>
                <a:latin typeface="Raleway"/>
                <a:ea typeface="Raleway"/>
                <a:cs typeface="Raleway"/>
                <a:sym typeface="Raleway"/>
              </a:rPr>
              <a:t>1. Four </a:t>
            </a:r>
            <a:r>
              <a:rPr i="1" lang="en-US" sz="2000" u="none" cap="none" strike="noStrike">
                <a:solidFill>
                  <a:schemeClr val="dk1"/>
                </a:solidFill>
                <a:latin typeface="Raleway"/>
                <a:ea typeface="Raleway"/>
                <a:cs typeface="Raleway"/>
                <a:sym typeface="Raleway"/>
              </a:rPr>
              <a:t>Vedas</a:t>
            </a:r>
            <a:r>
              <a:rPr i="0" lang="en-US" sz="2000" u="none" cap="none" strike="noStrike">
                <a:solidFill>
                  <a:schemeClr val="dk1"/>
                </a:solidFill>
                <a:latin typeface="Raleway"/>
                <a:ea typeface="Raleway"/>
                <a:cs typeface="Raleway"/>
                <a:sym typeface="Raleway"/>
              </a:rPr>
              <a:t> (“truth”) – sacred hymns of praise</a:t>
            </a:r>
            <a:endParaRPr>
              <a:latin typeface="Raleway"/>
              <a:ea typeface="Raleway"/>
              <a:cs typeface="Raleway"/>
              <a:sym typeface="Raleway"/>
            </a:endParaRPr>
          </a:p>
          <a:p>
            <a:pPr indent="-228600" lvl="2" marL="1143000" marR="0" rtl="0" algn="l">
              <a:lnSpc>
                <a:spcPct val="100000"/>
              </a:lnSpc>
              <a:spcBef>
                <a:spcPts val="320"/>
              </a:spcBef>
              <a:spcAft>
                <a:spcPts val="0"/>
              </a:spcAft>
              <a:buClr>
                <a:schemeClr val="accent1"/>
              </a:buClr>
              <a:buSzPts val="1040"/>
              <a:buFont typeface="Raleway"/>
              <a:buChar char="•"/>
            </a:pPr>
            <a:r>
              <a:rPr i="0" lang="en-US" sz="1600" u="none" cap="none" strike="noStrike">
                <a:solidFill>
                  <a:schemeClr val="dk1"/>
                </a:solidFill>
                <a:latin typeface="Raleway"/>
                <a:ea typeface="Raleway"/>
                <a:cs typeface="Raleway"/>
                <a:sym typeface="Raleway"/>
              </a:rPr>
              <a:t>Contain knowledge revealed by Brahman</a:t>
            </a:r>
            <a:endParaRPr>
              <a:latin typeface="Raleway"/>
              <a:ea typeface="Raleway"/>
              <a:cs typeface="Raleway"/>
              <a:sym typeface="Raleway"/>
            </a:endParaRPr>
          </a:p>
          <a:p>
            <a:pPr indent="-285750" lvl="1" marL="742950" marR="0" rtl="0" algn="l">
              <a:lnSpc>
                <a:spcPct val="100000"/>
              </a:lnSpc>
              <a:spcBef>
                <a:spcPts val="400"/>
              </a:spcBef>
              <a:spcAft>
                <a:spcPts val="0"/>
              </a:spcAft>
              <a:buClr>
                <a:schemeClr val="dk2"/>
              </a:buClr>
              <a:buSzPts val="1500"/>
              <a:buFont typeface="Raleway"/>
              <a:buChar char="■"/>
            </a:pPr>
            <a:r>
              <a:rPr i="1" lang="en-US" sz="2000" u="none" cap="none" strike="noStrike">
                <a:solidFill>
                  <a:schemeClr val="dk1"/>
                </a:solidFill>
                <a:latin typeface="Raleway"/>
                <a:ea typeface="Raleway"/>
                <a:cs typeface="Raleway"/>
                <a:sym typeface="Raleway"/>
              </a:rPr>
              <a:t>2. Upanishads</a:t>
            </a:r>
            <a:r>
              <a:rPr i="0" lang="en-US" sz="2000" u="none" cap="none" strike="noStrike">
                <a:solidFill>
                  <a:schemeClr val="dk1"/>
                </a:solidFill>
                <a:latin typeface="Raleway"/>
                <a:ea typeface="Raleway"/>
                <a:cs typeface="Raleway"/>
                <a:sym typeface="Raleway"/>
              </a:rPr>
              <a:t> – philosophical reflections on the Vedas</a:t>
            </a:r>
            <a:endParaRPr>
              <a:latin typeface="Raleway"/>
              <a:ea typeface="Raleway"/>
              <a:cs typeface="Raleway"/>
              <a:sym typeface="Raleway"/>
            </a:endParaRPr>
          </a:p>
          <a:p>
            <a:pPr indent="-228600" lvl="2" marL="1143000" marR="0" rtl="0" algn="l">
              <a:lnSpc>
                <a:spcPct val="100000"/>
              </a:lnSpc>
              <a:spcBef>
                <a:spcPts val="320"/>
              </a:spcBef>
              <a:spcAft>
                <a:spcPts val="0"/>
              </a:spcAft>
              <a:buClr>
                <a:schemeClr val="accent1"/>
              </a:buClr>
              <a:buSzPts val="1040"/>
              <a:buFont typeface="Raleway"/>
              <a:buChar char="•"/>
            </a:pPr>
            <a:r>
              <a:rPr i="0" lang="en-US" sz="1600" u="none" cap="none" strike="noStrike">
                <a:solidFill>
                  <a:schemeClr val="dk1"/>
                </a:solidFill>
                <a:latin typeface="Raleway"/>
                <a:ea typeface="Raleway"/>
                <a:cs typeface="Raleway"/>
                <a:sym typeface="Raleway"/>
              </a:rPr>
              <a:t>Also revealed to, not written by, people</a:t>
            </a:r>
            <a:endParaRPr>
              <a:latin typeface="Raleway"/>
              <a:ea typeface="Raleway"/>
              <a:cs typeface="Raleway"/>
              <a:sym typeface="Raleway"/>
            </a:endParaRPr>
          </a:p>
          <a:p>
            <a:pPr indent="-342900" lvl="0" marL="342900" marR="0" rtl="0" algn="l">
              <a:lnSpc>
                <a:spcPct val="100000"/>
              </a:lnSpc>
              <a:spcBef>
                <a:spcPts val="400"/>
              </a:spcBef>
              <a:spcAft>
                <a:spcPts val="0"/>
              </a:spcAft>
              <a:buClr>
                <a:schemeClr val="lt2"/>
              </a:buClr>
              <a:buSzPts val="1500"/>
              <a:buFont typeface="Raleway"/>
              <a:buChar char="•"/>
            </a:pPr>
            <a:r>
              <a:rPr i="0" lang="en-US" sz="2000" u="none" cap="none" strike="noStrike">
                <a:solidFill>
                  <a:schemeClr val="dk1"/>
                </a:solidFill>
                <a:latin typeface="Raleway"/>
                <a:ea typeface="Raleway"/>
                <a:cs typeface="Raleway"/>
                <a:sym typeface="Raleway"/>
              </a:rPr>
              <a:t>the Great Indian Epics (composed by sages)</a:t>
            </a:r>
            <a:endParaRPr>
              <a:latin typeface="Raleway"/>
              <a:ea typeface="Raleway"/>
              <a:cs typeface="Raleway"/>
              <a:sym typeface="Raleway"/>
            </a:endParaRPr>
          </a:p>
          <a:p>
            <a:pPr indent="-285750" lvl="1" marL="742950" marR="0" rtl="0" algn="l">
              <a:lnSpc>
                <a:spcPct val="100000"/>
              </a:lnSpc>
              <a:spcBef>
                <a:spcPts val="400"/>
              </a:spcBef>
              <a:spcAft>
                <a:spcPts val="0"/>
              </a:spcAft>
              <a:buClr>
                <a:schemeClr val="dk2"/>
              </a:buClr>
              <a:buSzPts val="1500"/>
              <a:buFont typeface="Raleway"/>
              <a:buChar char="■"/>
            </a:pPr>
            <a:r>
              <a:rPr i="1" lang="en-US" sz="2000" u="none" cap="none" strike="noStrike">
                <a:solidFill>
                  <a:schemeClr val="dk1"/>
                </a:solidFill>
                <a:latin typeface="Raleway"/>
                <a:ea typeface="Raleway"/>
                <a:cs typeface="Raleway"/>
                <a:sym typeface="Raleway"/>
              </a:rPr>
              <a:t>Ramayana</a:t>
            </a:r>
            <a:endParaRPr>
              <a:latin typeface="Raleway"/>
              <a:ea typeface="Raleway"/>
              <a:cs typeface="Raleway"/>
              <a:sym typeface="Raleway"/>
            </a:endParaRPr>
          </a:p>
          <a:p>
            <a:pPr indent="-285750" lvl="1" marL="742950" marR="0" rtl="0" algn="l">
              <a:lnSpc>
                <a:spcPct val="100000"/>
              </a:lnSpc>
              <a:spcBef>
                <a:spcPts val="400"/>
              </a:spcBef>
              <a:spcAft>
                <a:spcPts val="0"/>
              </a:spcAft>
              <a:buClr>
                <a:schemeClr val="dk2"/>
              </a:buClr>
              <a:buSzPts val="1500"/>
              <a:buFont typeface="Raleway"/>
              <a:buChar char="■"/>
            </a:pPr>
            <a:r>
              <a:rPr i="1" lang="en-US" sz="2000" u="none" cap="none" strike="noStrike">
                <a:solidFill>
                  <a:schemeClr val="dk1"/>
                </a:solidFill>
                <a:latin typeface="Raleway"/>
                <a:ea typeface="Raleway"/>
                <a:cs typeface="Raleway"/>
                <a:sym typeface="Raleway"/>
              </a:rPr>
              <a:t>Mahabharata</a:t>
            </a:r>
            <a:r>
              <a:rPr i="0" lang="en-US" sz="2000" u="none" cap="none" strike="noStrike">
                <a:solidFill>
                  <a:schemeClr val="dk1"/>
                </a:solidFill>
                <a:latin typeface="Raleway"/>
                <a:ea typeface="Raleway"/>
                <a:cs typeface="Raleway"/>
                <a:sym typeface="Raleway"/>
              </a:rPr>
              <a:t> (includes </a:t>
            </a:r>
            <a:r>
              <a:rPr i="1" lang="en-US" sz="2000" u="none" cap="none" strike="noStrike">
                <a:solidFill>
                  <a:schemeClr val="dk1"/>
                </a:solidFill>
                <a:latin typeface="Raleway"/>
                <a:ea typeface="Raleway"/>
                <a:cs typeface="Raleway"/>
                <a:sym typeface="Raleway"/>
              </a:rPr>
              <a:t>Bhagavad-Gita</a:t>
            </a:r>
            <a:r>
              <a:rPr i="0" lang="en-US" sz="2000" u="none" cap="none" strike="noStrike">
                <a:solidFill>
                  <a:schemeClr val="dk1"/>
                </a:solidFill>
                <a:latin typeface="Raleway"/>
                <a:ea typeface="Raleway"/>
                <a:cs typeface="Raleway"/>
                <a:sym typeface="Raleway"/>
              </a:rPr>
              <a:t>)</a:t>
            </a:r>
            <a:endParaRPr>
              <a:latin typeface="Raleway"/>
              <a:ea typeface="Raleway"/>
              <a:cs typeface="Raleway"/>
              <a:sym typeface="Raleway"/>
            </a:endParaRPr>
          </a:p>
          <a:p>
            <a:pPr indent="-228600" lvl="2" marL="1143000" marR="0" rtl="0" algn="l">
              <a:lnSpc>
                <a:spcPct val="100000"/>
              </a:lnSpc>
              <a:spcBef>
                <a:spcPts val="320"/>
              </a:spcBef>
              <a:spcAft>
                <a:spcPts val="0"/>
              </a:spcAft>
              <a:buClr>
                <a:schemeClr val="accent1"/>
              </a:buClr>
              <a:buSzPts val="1040"/>
              <a:buFont typeface="Raleway"/>
              <a:buChar char="•"/>
            </a:pPr>
            <a:r>
              <a:rPr i="0" lang="en-US" sz="1600" u="none" cap="none" strike="noStrike">
                <a:solidFill>
                  <a:schemeClr val="dk1"/>
                </a:solidFill>
                <a:latin typeface="Raleway"/>
                <a:ea typeface="Raleway"/>
                <a:cs typeface="Raleway"/>
                <a:sym typeface="Raleway"/>
              </a:rPr>
              <a:t>Both tell stories that reflect on what it means to live according to Vedic teachings</a:t>
            </a:r>
            <a:endParaRPr>
              <a:latin typeface="Raleway"/>
              <a:ea typeface="Raleway"/>
              <a:cs typeface="Raleway"/>
              <a:sym typeface="Raleway"/>
            </a:endParaRPr>
          </a:p>
          <a:p>
            <a:pPr indent="-266700" lvl="0" marL="342900" marR="0" rtl="0" algn="l">
              <a:spcBef>
                <a:spcPts val="320"/>
              </a:spcBef>
              <a:spcAft>
                <a:spcPts val="0"/>
              </a:spcAft>
              <a:buClr>
                <a:schemeClr val="lt2"/>
              </a:buClr>
              <a:buSzPts val="1200"/>
              <a:buFont typeface="Noto Sans Symbols"/>
              <a:buNone/>
            </a:pPr>
            <a:r>
              <a:t/>
            </a:r>
            <a:endParaRPr b="0" i="0" sz="1600" u="none" cap="none" strike="noStrike">
              <a:solidFill>
                <a:schemeClr val="dk1"/>
              </a:solidFill>
              <a:latin typeface="Bilbo"/>
              <a:ea typeface="Bilbo"/>
              <a:cs typeface="Bilbo"/>
              <a:sym typeface="Bilbo"/>
            </a:endParaRPr>
          </a:p>
        </p:txBody>
      </p:sp>
      <p:pic>
        <p:nvPicPr>
          <p:cNvPr descr="chart-Vedas&amp;Indian Religious Texts" id="179" name="Shape 179"/>
          <p:cNvPicPr preferRelativeResize="0"/>
          <p:nvPr/>
        </p:nvPicPr>
        <p:blipFill rotWithShape="1">
          <a:blip r:embed="rId3">
            <a:alphaModFix/>
          </a:blip>
          <a:srcRect b="0" l="0" r="0" t="0"/>
          <a:stretch/>
        </p:blipFill>
        <p:spPr>
          <a:xfrm>
            <a:off x="5381625" y="1600200"/>
            <a:ext cx="3560762" cy="5176936"/>
          </a:xfrm>
          <a:prstGeom prst="rect">
            <a:avLst/>
          </a:prstGeom>
          <a:noFill/>
          <a:ln cap="flat" cmpd="sng" w="9525">
            <a:solidFill>
              <a:srgbClr val="CCC700"/>
            </a:solidFill>
            <a:prstDash val="solid"/>
            <a:miter lim="800000"/>
            <a:headEnd len="sm" w="sm" type="none"/>
            <a:tailEnd len="sm" w="sm" type="none"/>
          </a:ln>
        </p:spPr>
      </p:pic>
      <p:sp>
        <p:nvSpPr>
          <p:cNvPr id="180" name="Shape 180"/>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Shape 185"/>
          <p:cNvSpPr txBox="1"/>
          <p:nvPr>
            <p:ph type="title"/>
          </p:nvPr>
        </p:nvSpPr>
        <p:spPr>
          <a:xfrm>
            <a:off x="457200" y="277812"/>
            <a:ext cx="8229600" cy="113982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SzPts val="4000"/>
              <a:buFont typeface="Bilbo"/>
              <a:buNone/>
            </a:pPr>
            <a:r>
              <a:rPr b="1" i="0" lang="en-US" sz="4000" u="none" cap="none" strike="noStrike">
                <a:solidFill>
                  <a:schemeClr val="dk1"/>
                </a:solidFill>
                <a:latin typeface="Bilbo"/>
                <a:ea typeface="Bilbo"/>
                <a:cs typeface="Bilbo"/>
                <a:sym typeface="Bilbo"/>
              </a:rPr>
              <a:t>What are the religious </a:t>
            </a:r>
            <a:br>
              <a:rPr b="1" i="0" lang="en-US" sz="4000" u="none" cap="none" strike="noStrike">
                <a:solidFill>
                  <a:schemeClr val="dk1"/>
                </a:solidFill>
                <a:latin typeface="Bilbo"/>
                <a:ea typeface="Bilbo"/>
                <a:cs typeface="Bilbo"/>
                <a:sym typeface="Bilbo"/>
              </a:rPr>
            </a:br>
            <a:r>
              <a:rPr b="1" i="0" lang="en-US" sz="4000" u="none" cap="none" strike="noStrike">
                <a:solidFill>
                  <a:schemeClr val="dk1"/>
                </a:solidFill>
                <a:latin typeface="Bilbo"/>
                <a:ea typeface="Bilbo"/>
                <a:cs typeface="Bilbo"/>
                <a:sym typeface="Bilbo"/>
              </a:rPr>
              <a:t>practices of Hinduism?</a:t>
            </a:r>
            <a:endParaRPr/>
          </a:p>
        </p:txBody>
      </p:sp>
      <p:sp>
        <p:nvSpPr>
          <p:cNvPr id="186" name="Shape 186"/>
          <p:cNvSpPr txBox="1"/>
          <p:nvPr>
            <p:ph idx="1" type="body"/>
          </p:nvPr>
        </p:nvSpPr>
        <p:spPr>
          <a:xfrm>
            <a:off x="762000" y="1676400"/>
            <a:ext cx="7772400" cy="3810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lt2"/>
              </a:buClr>
              <a:buSzPts val="1500"/>
              <a:buFont typeface="Raleway"/>
              <a:buChar char="•"/>
            </a:pPr>
            <a:r>
              <a:rPr i="0" lang="en-US" sz="2000" u="none" cap="none" strike="noStrike">
                <a:solidFill>
                  <a:schemeClr val="dk1"/>
                </a:solidFill>
                <a:latin typeface="Raleway"/>
                <a:ea typeface="Raleway"/>
                <a:cs typeface="Raleway"/>
                <a:sym typeface="Raleway"/>
              </a:rPr>
              <a:t>Vary greatly because worship can take place anywhere—usually a </a:t>
            </a:r>
            <a:r>
              <a:rPr i="0" lang="en-US" sz="2000" u="none" cap="none" strike="noStrike">
                <a:solidFill>
                  <a:srgbClr val="C00000"/>
                </a:solidFill>
                <a:latin typeface="Raleway"/>
                <a:ea typeface="Raleway"/>
                <a:cs typeface="Raleway"/>
                <a:sym typeface="Raleway"/>
              </a:rPr>
              <a:t>temple</a:t>
            </a:r>
            <a:r>
              <a:rPr i="0" lang="en-US" sz="2000" u="none" cap="none" strike="noStrike">
                <a:solidFill>
                  <a:schemeClr val="dk1"/>
                </a:solidFill>
                <a:latin typeface="Raleway"/>
                <a:ea typeface="Raleway"/>
                <a:cs typeface="Raleway"/>
                <a:sym typeface="Raleway"/>
              </a:rPr>
              <a:t> or in the </a:t>
            </a:r>
            <a:r>
              <a:rPr i="0" lang="en-US" sz="2000" u="none" cap="none" strike="noStrike">
                <a:solidFill>
                  <a:srgbClr val="C00000"/>
                </a:solidFill>
                <a:latin typeface="Raleway"/>
                <a:ea typeface="Raleway"/>
                <a:cs typeface="Raleway"/>
                <a:sym typeface="Raleway"/>
              </a:rPr>
              <a:t>home.</a:t>
            </a:r>
            <a:endParaRPr>
              <a:latin typeface="Raleway"/>
              <a:ea typeface="Raleway"/>
              <a:cs typeface="Raleway"/>
              <a:sym typeface="Raleway"/>
            </a:endParaRPr>
          </a:p>
          <a:p>
            <a:pPr indent="-342900" lvl="0" marL="342900" marR="0" rtl="0" algn="l">
              <a:lnSpc>
                <a:spcPct val="90000"/>
              </a:lnSpc>
              <a:spcBef>
                <a:spcPts val="400"/>
              </a:spcBef>
              <a:spcAft>
                <a:spcPts val="0"/>
              </a:spcAft>
              <a:buClr>
                <a:schemeClr val="lt2"/>
              </a:buClr>
              <a:buSzPts val="1500"/>
              <a:buFont typeface="Raleway"/>
              <a:buChar char="•"/>
            </a:pPr>
            <a:r>
              <a:rPr i="0" lang="en-US" sz="2000" u="none" cap="none" strike="noStrike">
                <a:solidFill>
                  <a:schemeClr val="dk1"/>
                </a:solidFill>
                <a:latin typeface="Raleway"/>
                <a:ea typeface="Raleway"/>
                <a:cs typeface="Raleway"/>
                <a:sym typeface="Raleway"/>
              </a:rPr>
              <a:t>Spiritual leaders are called </a:t>
            </a:r>
            <a:r>
              <a:rPr i="0" lang="en-US" sz="2000" u="none" cap="none" strike="noStrike">
                <a:solidFill>
                  <a:srgbClr val="C00000"/>
                </a:solidFill>
                <a:latin typeface="Raleway"/>
                <a:ea typeface="Raleway"/>
                <a:cs typeface="Raleway"/>
                <a:sym typeface="Raleway"/>
              </a:rPr>
              <a:t>gurus or sages.</a:t>
            </a:r>
            <a:endParaRPr>
              <a:latin typeface="Raleway"/>
              <a:ea typeface="Raleway"/>
              <a:cs typeface="Raleway"/>
              <a:sym typeface="Raleway"/>
            </a:endParaRPr>
          </a:p>
          <a:p>
            <a:pPr indent="-342900" lvl="0" marL="342900" marR="0" rtl="0" algn="l">
              <a:lnSpc>
                <a:spcPct val="90000"/>
              </a:lnSpc>
              <a:spcBef>
                <a:spcPts val="400"/>
              </a:spcBef>
              <a:spcAft>
                <a:spcPts val="0"/>
              </a:spcAft>
              <a:buClr>
                <a:schemeClr val="lt2"/>
              </a:buClr>
              <a:buSzPts val="1500"/>
              <a:buFont typeface="Raleway"/>
              <a:buChar char="•"/>
            </a:pPr>
            <a:r>
              <a:rPr i="0" lang="en-US" sz="2000" u="none" cap="none" strike="noStrike">
                <a:solidFill>
                  <a:schemeClr val="dk1"/>
                </a:solidFill>
                <a:latin typeface="Raleway"/>
                <a:ea typeface="Raleway"/>
                <a:cs typeface="Raleway"/>
                <a:sym typeface="Raleway"/>
              </a:rPr>
              <a:t>Yoga-integrated physical and mental exercises.  They teach people to focus their minds and bodies which will aid their meditation in order to attain moksha</a:t>
            </a:r>
            <a:endParaRPr>
              <a:latin typeface="Raleway"/>
              <a:ea typeface="Raleway"/>
              <a:cs typeface="Raleway"/>
              <a:sym typeface="Raleway"/>
            </a:endParaRPr>
          </a:p>
          <a:p>
            <a:pPr indent="-342900" lvl="0" marL="342900" marR="0" rtl="0" algn="l">
              <a:lnSpc>
                <a:spcPct val="90000"/>
              </a:lnSpc>
              <a:spcBef>
                <a:spcPts val="400"/>
              </a:spcBef>
              <a:spcAft>
                <a:spcPts val="0"/>
              </a:spcAft>
              <a:buClr>
                <a:schemeClr val="lt2"/>
              </a:buClr>
              <a:buSzPts val="1500"/>
              <a:buFont typeface="Raleway"/>
              <a:buChar char="•"/>
            </a:pPr>
            <a:r>
              <a:rPr i="0" lang="en-US" sz="2000" u="none" cap="none" strike="noStrike">
                <a:solidFill>
                  <a:schemeClr val="dk1"/>
                </a:solidFill>
                <a:latin typeface="Raleway"/>
                <a:ea typeface="Raleway"/>
                <a:cs typeface="Raleway"/>
                <a:sym typeface="Raleway"/>
              </a:rPr>
              <a:t>Pilgrimage to Ganges (thought it flows through 2 devas so its water is holy.  Bathing in it will purify them and remove bad karma.</a:t>
            </a:r>
            <a:endParaRPr>
              <a:latin typeface="Raleway"/>
              <a:ea typeface="Raleway"/>
              <a:cs typeface="Raleway"/>
              <a:sym typeface="Raleway"/>
            </a:endParaRPr>
          </a:p>
          <a:p>
            <a:pPr indent="-342900" lvl="0" marL="342900" marR="0" rtl="0" algn="l">
              <a:lnSpc>
                <a:spcPct val="90000"/>
              </a:lnSpc>
              <a:spcBef>
                <a:spcPts val="400"/>
              </a:spcBef>
              <a:spcAft>
                <a:spcPts val="0"/>
              </a:spcAft>
              <a:buClr>
                <a:schemeClr val="lt2"/>
              </a:buClr>
              <a:buSzPts val="1500"/>
              <a:buFont typeface="Noto Sans Symbols"/>
              <a:buNone/>
            </a:pPr>
            <a:r>
              <a:t/>
            </a:r>
            <a:endParaRPr i="0" sz="2000" u="none" cap="none" strike="noStrike">
              <a:solidFill>
                <a:schemeClr val="dk1"/>
              </a:solidFill>
              <a:latin typeface="Raleway"/>
              <a:ea typeface="Raleway"/>
              <a:cs typeface="Raleway"/>
              <a:sym typeface="Raleway"/>
            </a:endParaRPr>
          </a:p>
          <a:p>
            <a:pPr indent="-342900" lvl="0" marL="342900" marR="0" rtl="0" algn="l">
              <a:lnSpc>
                <a:spcPct val="90000"/>
              </a:lnSpc>
              <a:spcBef>
                <a:spcPts val="560"/>
              </a:spcBef>
              <a:spcAft>
                <a:spcPts val="0"/>
              </a:spcAft>
              <a:buClr>
                <a:schemeClr val="lt2"/>
              </a:buClr>
              <a:buSzPts val="2100"/>
              <a:buFont typeface="Raleway"/>
              <a:buChar char="•"/>
            </a:pPr>
            <a:r>
              <a:rPr i="0" lang="en-US" sz="2800" u="none" cap="none" strike="noStrike">
                <a:solidFill>
                  <a:schemeClr val="dk1"/>
                </a:solidFill>
                <a:latin typeface="Raleway"/>
                <a:ea typeface="Raleway"/>
                <a:cs typeface="Raleway"/>
                <a:sym typeface="Raleway"/>
              </a:rPr>
              <a:t>Ultimate goal of life – to release Atman and reunite with the divine, becoming as one with Brahman (</a:t>
            </a:r>
            <a:r>
              <a:rPr i="1" lang="en-US" sz="2800" u="none" cap="none" strike="noStrike">
                <a:solidFill>
                  <a:schemeClr val="dk1"/>
                </a:solidFill>
                <a:latin typeface="Raleway"/>
                <a:ea typeface="Raleway"/>
                <a:cs typeface="Raleway"/>
                <a:sym typeface="Raleway"/>
              </a:rPr>
              <a:t>Moksha</a:t>
            </a:r>
            <a:r>
              <a:rPr i="0" lang="en-US" sz="2800" u="none" cap="none" strike="noStrike">
                <a:solidFill>
                  <a:schemeClr val="dk1"/>
                </a:solidFill>
                <a:latin typeface="Raleway"/>
                <a:ea typeface="Raleway"/>
                <a:cs typeface="Raleway"/>
                <a:sym typeface="Raleway"/>
              </a:rPr>
              <a:t>)</a:t>
            </a:r>
            <a:endParaRPr>
              <a:latin typeface="Raleway"/>
              <a:ea typeface="Raleway"/>
              <a:cs typeface="Raleway"/>
              <a:sym typeface="Raleway"/>
            </a:endParaRPr>
          </a:p>
        </p:txBody>
      </p:sp>
      <p:pic>
        <p:nvPicPr>
          <p:cNvPr descr="hinduism" id="187" name="Shape 187"/>
          <p:cNvPicPr preferRelativeResize="0"/>
          <p:nvPr/>
        </p:nvPicPr>
        <p:blipFill rotWithShape="1">
          <a:blip r:embed="rId3">
            <a:alphaModFix/>
          </a:blip>
          <a:srcRect b="0" l="0" r="0" t="0"/>
          <a:stretch/>
        </p:blipFill>
        <p:spPr>
          <a:xfrm>
            <a:off x="7696200" y="381000"/>
            <a:ext cx="942692" cy="1012774"/>
          </a:xfrm>
          <a:prstGeom prst="rect">
            <a:avLst/>
          </a:prstGeom>
          <a:noFill/>
          <a:ln>
            <a:noFill/>
          </a:ln>
        </p:spPr>
      </p:pic>
      <p:sp>
        <p:nvSpPr>
          <p:cNvPr id="188" name="Shape 188"/>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75"/>
                                        <p:tgtEl>
                                          <p:spTgt spid="18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0" st="0"/>
                                            </p:txEl>
                                          </p:spTgt>
                                        </p:tgtEl>
                                        <p:attrNameLst>
                                          <p:attrName>style.visibility</p:attrName>
                                        </p:attrNameLst>
                                      </p:cBhvr>
                                      <p:to>
                                        <p:strVal val="visible"/>
                                      </p:to>
                                    </p:set>
                                    <p:animEffect filter="fade" transition="in">
                                      <p:cBhvr>
                                        <p:cTn dur="500"/>
                                        <p:tgtEl>
                                          <p:spTgt spid="18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1" st="1"/>
                                            </p:txEl>
                                          </p:spTgt>
                                        </p:tgtEl>
                                        <p:attrNameLst>
                                          <p:attrName>style.visibility</p:attrName>
                                        </p:attrNameLst>
                                      </p:cBhvr>
                                      <p:to>
                                        <p:strVal val="visible"/>
                                      </p:to>
                                    </p:set>
                                    <p:animEffect filter="fade" transition="in">
                                      <p:cBhvr>
                                        <p:cTn dur="500"/>
                                        <p:tgtEl>
                                          <p:spTgt spid="18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2" st="2"/>
                                            </p:txEl>
                                          </p:spTgt>
                                        </p:tgtEl>
                                        <p:attrNameLst>
                                          <p:attrName>style.visibility</p:attrName>
                                        </p:attrNameLst>
                                      </p:cBhvr>
                                      <p:to>
                                        <p:strVal val="visible"/>
                                      </p:to>
                                    </p:set>
                                    <p:animEffect filter="fade" transition="in">
                                      <p:cBhvr>
                                        <p:cTn dur="500"/>
                                        <p:tgtEl>
                                          <p:spTgt spid="18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3" st="3"/>
                                            </p:txEl>
                                          </p:spTgt>
                                        </p:tgtEl>
                                        <p:attrNameLst>
                                          <p:attrName>style.visibility</p:attrName>
                                        </p:attrNameLst>
                                      </p:cBhvr>
                                      <p:to>
                                        <p:strVal val="visible"/>
                                      </p:to>
                                    </p:set>
                                    <p:animEffect filter="fade" transition="in">
                                      <p:cBhvr>
                                        <p:cTn dur="500"/>
                                        <p:tgtEl>
                                          <p:spTgt spid="18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4" st="4"/>
                                            </p:txEl>
                                          </p:spTgt>
                                        </p:tgtEl>
                                        <p:attrNameLst>
                                          <p:attrName>style.visibility</p:attrName>
                                        </p:attrNameLst>
                                      </p:cBhvr>
                                      <p:to>
                                        <p:strVal val="visible"/>
                                      </p:to>
                                    </p:set>
                                    <p:animEffect filter="fade" transition="in">
                                      <p:cBhvr>
                                        <p:cTn dur="500"/>
                                        <p:tgtEl>
                                          <p:spTgt spid="18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6">
                                            <p:txEl>
                                              <p:pRg end="5" st="5"/>
                                            </p:txEl>
                                          </p:spTgt>
                                        </p:tgtEl>
                                        <p:attrNameLst>
                                          <p:attrName>style.visibility</p:attrName>
                                        </p:attrNameLst>
                                      </p:cBhvr>
                                      <p:to>
                                        <p:strVal val="visible"/>
                                      </p:to>
                                    </p:set>
                                    <p:animEffect filter="fade" transition="in">
                                      <p:cBhvr>
                                        <p:cTn dur="500"/>
                                        <p:tgtEl>
                                          <p:spTgt spid="186">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Shape 193"/>
          <p:cNvSpPr txBox="1"/>
          <p:nvPr>
            <p:ph type="title"/>
          </p:nvPr>
        </p:nvSpPr>
        <p:spPr>
          <a:xfrm>
            <a:off x="457200" y="274637"/>
            <a:ext cx="8229600" cy="11430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2"/>
              </a:buClr>
              <a:buSzPts val="4400"/>
              <a:buFont typeface="Garamond"/>
              <a:buNone/>
            </a:pPr>
            <a:r>
              <a:rPr b="0" i="0" lang="en-US" sz="4400" u="none" cap="none" strike="noStrike">
                <a:solidFill>
                  <a:schemeClr val="dk2"/>
                </a:solidFill>
                <a:latin typeface="Garamond"/>
                <a:ea typeface="Garamond"/>
                <a:cs typeface="Garamond"/>
                <a:sym typeface="Garamond"/>
              </a:rPr>
              <a:t>Hinduism – Map!</a:t>
            </a:r>
            <a:endParaRPr/>
          </a:p>
        </p:txBody>
      </p:sp>
      <p:sp>
        <p:nvSpPr>
          <p:cNvPr id="194" name="Shape 194"/>
          <p:cNvSpPr txBox="1"/>
          <p:nvPr>
            <p:ph idx="1" type="body"/>
          </p:nvPr>
        </p:nvSpPr>
        <p:spPr>
          <a:xfrm>
            <a:off x="457200" y="1535112"/>
            <a:ext cx="4040187"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cap="none" strike="noStrike">
                <a:solidFill>
                  <a:schemeClr val="dk1"/>
                </a:solidFill>
                <a:latin typeface="Verdana"/>
                <a:ea typeface="Verdana"/>
                <a:cs typeface="Verdana"/>
                <a:sym typeface="Verdana"/>
              </a:rPr>
              <a:t>Hinduism in 1500 C.E.</a:t>
            </a:r>
            <a:endParaRPr/>
          </a:p>
        </p:txBody>
      </p:sp>
      <p:pic>
        <p:nvPicPr>
          <p:cNvPr descr="Hinduism Map.jpg" id="195" name="Shape 195"/>
          <p:cNvPicPr preferRelativeResize="0"/>
          <p:nvPr>
            <p:ph idx="1" type="body"/>
          </p:nvPr>
        </p:nvPicPr>
        <p:blipFill rotWithShape="1">
          <a:blip r:embed="rId3">
            <a:alphaModFix/>
          </a:blip>
          <a:srcRect b="0" l="0" r="0" t="0"/>
          <a:stretch/>
        </p:blipFill>
        <p:spPr>
          <a:xfrm>
            <a:off x="228600" y="2514600"/>
            <a:ext cx="4668837" cy="4343400"/>
          </a:xfrm>
          <a:prstGeom prst="rect">
            <a:avLst/>
          </a:prstGeom>
          <a:noFill/>
          <a:ln>
            <a:noFill/>
          </a:ln>
        </p:spPr>
      </p:pic>
      <p:sp>
        <p:nvSpPr>
          <p:cNvPr id="196" name="Shape 196"/>
          <p:cNvSpPr txBox="1"/>
          <p:nvPr>
            <p:ph idx="1" type="body"/>
          </p:nvPr>
        </p:nvSpPr>
        <p:spPr>
          <a:xfrm>
            <a:off x="4645025" y="1535112"/>
            <a:ext cx="3051175" cy="639762"/>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lt2"/>
              </a:buClr>
              <a:buSzPts val="1800"/>
              <a:buFont typeface="Noto Sans Symbols"/>
              <a:buNone/>
            </a:pPr>
            <a:r>
              <a:rPr b="1" i="0" lang="en-US" sz="2400" u="none" cap="none" strike="noStrike">
                <a:solidFill>
                  <a:schemeClr val="dk1"/>
                </a:solidFill>
                <a:latin typeface="Verdana"/>
                <a:ea typeface="Verdana"/>
                <a:cs typeface="Verdana"/>
                <a:sym typeface="Verdana"/>
              </a:rPr>
              <a:t>Hinduism Today</a:t>
            </a:r>
            <a:endParaRPr/>
          </a:p>
        </p:txBody>
      </p:sp>
      <p:pic>
        <p:nvPicPr>
          <p:cNvPr descr="Hinduism Map.jpg" id="197" name="Shape 197"/>
          <p:cNvPicPr preferRelativeResize="0"/>
          <p:nvPr>
            <p:ph idx="2" type="body"/>
          </p:nvPr>
        </p:nvPicPr>
        <p:blipFill rotWithShape="1">
          <a:blip r:embed="rId3">
            <a:alphaModFix/>
          </a:blip>
          <a:srcRect b="0" l="0" r="0" t="0"/>
          <a:stretch/>
        </p:blipFill>
        <p:spPr>
          <a:xfrm>
            <a:off x="4645025" y="2501900"/>
            <a:ext cx="4684712" cy="4356100"/>
          </a:xfrm>
          <a:prstGeom prst="rect">
            <a:avLst/>
          </a:prstGeom>
          <a:noFill/>
          <a:ln>
            <a:noFill/>
          </a:ln>
        </p:spPr>
      </p:pic>
      <p:sp>
        <p:nvSpPr>
          <p:cNvPr id="198" name="Shape 198"/>
          <p:cNvSpPr txBox="1"/>
          <p:nvPr/>
        </p:nvSpPr>
        <p:spPr>
          <a:xfrm>
            <a:off x="2362200" y="6172200"/>
            <a:ext cx="4572000" cy="6461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Hinduism located in India and SE Asia</a:t>
            </a:r>
            <a:endParaRPr/>
          </a:p>
          <a:p>
            <a:pPr indent="0" lvl="0" marL="0" marR="0" rtl="0" algn="ctr">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Then and Now</a:t>
            </a:r>
            <a:endParaRPr/>
          </a:p>
        </p:txBody>
      </p:sp>
      <p:pic>
        <p:nvPicPr>
          <p:cNvPr descr="aum-200" id="199" name="Shape 199"/>
          <p:cNvPicPr preferRelativeResize="0"/>
          <p:nvPr/>
        </p:nvPicPr>
        <p:blipFill rotWithShape="1">
          <a:blip r:embed="rId4">
            <a:alphaModFix/>
          </a:blip>
          <a:srcRect b="0" l="0" r="0" t="0"/>
          <a:stretch/>
        </p:blipFill>
        <p:spPr>
          <a:xfrm>
            <a:off x="6248400" y="0"/>
            <a:ext cx="1905000" cy="1771207"/>
          </a:xfrm>
          <a:prstGeom prst="rect">
            <a:avLst/>
          </a:prstGeom>
          <a:noFill/>
          <a:ln>
            <a:noFill/>
          </a:ln>
        </p:spPr>
      </p:pic>
      <p:sp>
        <p:nvSpPr>
          <p:cNvPr id="200" name="Shape 200"/>
          <p:cNvSpPr txBox="1"/>
          <p:nvPr/>
        </p:nvSpPr>
        <p:spPr>
          <a:xfrm>
            <a:off x="8153400" y="1447800"/>
            <a:ext cx="1371600" cy="1054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AUM! AUM!</a:t>
            </a:r>
            <a:endParaRPr/>
          </a:p>
          <a:p>
            <a:pPr indent="0" lvl="0" marL="0" marR="0" rtl="0" algn="l">
              <a:lnSpc>
                <a:spcPct val="100000"/>
              </a:lnSpc>
              <a:spcBef>
                <a:spcPts val="900"/>
              </a:spcBef>
              <a:spcAft>
                <a:spcPts val="0"/>
              </a:spcAft>
              <a:buClr>
                <a:schemeClr val="dk1"/>
              </a:buClr>
              <a:buSzPts val="1800"/>
              <a:buFont typeface="Verdana"/>
              <a:buNone/>
            </a:pPr>
            <a:r>
              <a:rPr b="0" i="0" lang="en-US" sz="1800" u="none">
                <a:solidFill>
                  <a:schemeClr val="dk1"/>
                </a:solidFill>
                <a:latin typeface="Verdana"/>
                <a:ea typeface="Verdana"/>
                <a:cs typeface="Verdana"/>
                <a:sym typeface="Verdana"/>
              </a:rPr>
              <a:t>AUM!</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Shape 205"/>
          <p:cNvSpPr txBox="1"/>
          <p:nvPr/>
        </p:nvSpPr>
        <p:spPr>
          <a:xfrm>
            <a:off x="533400" y="304800"/>
            <a:ext cx="8305800" cy="701675"/>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000"/>
              <a:buFont typeface="Rockwell"/>
              <a:buNone/>
            </a:pPr>
            <a:r>
              <a:rPr b="1" i="0" lang="en-US" sz="4000" u="none">
                <a:solidFill>
                  <a:srgbClr val="663300"/>
                </a:solidFill>
                <a:latin typeface="Rockwell"/>
                <a:ea typeface="Rockwell"/>
                <a:cs typeface="Rockwell"/>
                <a:sym typeface="Rockwell"/>
              </a:rPr>
              <a:t> Buddhism</a:t>
            </a:r>
            <a:endParaRPr/>
          </a:p>
        </p:txBody>
      </p:sp>
      <p:sp>
        <p:nvSpPr>
          <p:cNvPr id="206" name="Shape 206"/>
          <p:cNvSpPr txBox="1"/>
          <p:nvPr/>
        </p:nvSpPr>
        <p:spPr>
          <a:xfrm>
            <a:off x="304800" y="1752600"/>
            <a:ext cx="3048000" cy="34782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2000"/>
              <a:buFont typeface="Comic Sans MS"/>
              <a:buChar char="•"/>
            </a:pPr>
            <a:r>
              <a:rPr b="0" i="0" lang="en-US" sz="2000" u="none">
                <a:solidFill>
                  <a:schemeClr val="dk1"/>
                </a:solidFill>
                <a:latin typeface="Comic Sans MS"/>
                <a:ea typeface="Comic Sans MS"/>
                <a:cs typeface="Comic Sans MS"/>
                <a:sym typeface="Comic Sans MS"/>
              </a:rPr>
              <a:t>Buddhism, which teaches people that they can escape the suffering of the world through the Buddhist teachings, </a:t>
            </a:r>
            <a:r>
              <a:rPr b="0" i="0" lang="en-US" sz="2000" u="none">
                <a:solidFill>
                  <a:srgbClr val="C00000"/>
                </a:solidFill>
                <a:latin typeface="Comic Sans MS"/>
                <a:ea typeface="Comic Sans MS"/>
                <a:cs typeface="Comic Sans MS"/>
                <a:sym typeface="Comic Sans MS"/>
              </a:rPr>
              <a:t>developed in Northeast India in 520 BCE </a:t>
            </a:r>
            <a:r>
              <a:rPr b="0" i="0" lang="en-US" sz="2000" u="none">
                <a:solidFill>
                  <a:schemeClr val="dk1"/>
                </a:solidFill>
                <a:latin typeface="Comic Sans MS"/>
                <a:ea typeface="Comic Sans MS"/>
                <a:cs typeface="Comic Sans MS"/>
                <a:sym typeface="Comic Sans MS"/>
              </a:rPr>
              <a:t>and spread to other parts of Asia</a:t>
            </a:r>
            <a:endParaRPr/>
          </a:p>
          <a:p>
            <a:pPr indent="0" lvl="0" marL="0" marR="0" rtl="0" algn="l">
              <a:lnSpc>
                <a:spcPct val="100000"/>
              </a:lnSpc>
              <a:spcBef>
                <a:spcPts val="0"/>
              </a:spcBef>
              <a:spcAft>
                <a:spcPts val="0"/>
              </a:spcAft>
              <a:buClr>
                <a:srgbClr val="C00000"/>
              </a:buClr>
              <a:buSzPts val="2000"/>
              <a:buFont typeface="Comic Sans MS"/>
              <a:buChar char="•"/>
            </a:pPr>
            <a:r>
              <a:rPr b="0" i="0" lang="en-US" sz="2000" u="none">
                <a:solidFill>
                  <a:srgbClr val="C00000"/>
                </a:solidFill>
                <a:latin typeface="Comic Sans MS"/>
                <a:ea typeface="Comic Sans MS"/>
                <a:cs typeface="Comic Sans MS"/>
                <a:sym typeface="Comic Sans MS"/>
              </a:rPr>
              <a:t>4</a:t>
            </a:r>
            <a:r>
              <a:rPr b="0" baseline="30000" i="0" lang="en-US" sz="2000" u="none">
                <a:solidFill>
                  <a:srgbClr val="C00000"/>
                </a:solidFill>
                <a:latin typeface="Comic Sans MS"/>
                <a:ea typeface="Comic Sans MS"/>
                <a:cs typeface="Comic Sans MS"/>
                <a:sym typeface="Comic Sans MS"/>
              </a:rPr>
              <a:t>th</a:t>
            </a:r>
            <a:r>
              <a:rPr b="0" i="0" lang="en-US" sz="2000" u="none">
                <a:solidFill>
                  <a:srgbClr val="C00000"/>
                </a:solidFill>
                <a:latin typeface="Comic Sans MS"/>
                <a:ea typeface="Comic Sans MS"/>
                <a:cs typeface="Comic Sans MS"/>
                <a:sym typeface="Comic Sans MS"/>
              </a:rPr>
              <a:t> largest religion in the world</a:t>
            </a:r>
            <a:endParaRPr/>
          </a:p>
        </p:txBody>
      </p:sp>
      <p:sp>
        <p:nvSpPr>
          <p:cNvPr id="207" name="Shape 207"/>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pic>
        <p:nvPicPr>
          <p:cNvPr descr="http://go.hrw.com/venus_images/0306MC06.gif" id="208" name="Shape 208"/>
          <p:cNvPicPr preferRelativeResize="0"/>
          <p:nvPr/>
        </p:nvPicPr>
        <p:blipFill rotWithShape="1">
          <a:blip r:embed="rId3">
            <a:alphaModFix/>
          </a:blip>
          <a:srcRect b="0" l="0" r="0" t="0"/>
          <a:stretch/>
        </p:blipFill>
        <p:spPr>
          <a:xfrm>
            <a:off x="3475037" y="1909762"/>
            <a:ext cx="5326888" cy="3990499"/>
          </a:xfrm>
          <a:prstGeom prst="rect">
            <a:avLst/>
          </a:prstGeom>
          <a:noFill/>
          <a:ln>
            <a:noFill/>
          </a:ln>
        </p:spPr>
      </p:pic>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0">
  <p:cSld>
    <p:spTree>
      <p:nvGrpSpPr>
        <p:cNvPr id="212" name="Shape 212"/>
        <p:cNvGrpSpPr/>
        <p:nvPr/>
      </p:nvGrpSpPr>
      <p:grpSpPr>
        <a:xfrm>
          <a:off x="0" y="0"/>
          <a:ext cx="0" cy="0"/>
          <a:chOff x="0" y="0"/>
          <a:chExt cx="0" cy="0"/>
        </a:xfrm>
      </p:grpSpPr>
      <p:sp>
        <p:nvSpPr>
          <p:cNvPr id="213" name="Shape 213"/>
          <p:cNvSpPr txBox="1"/>
          <p:nvPr/>
        </p:nvSpPr>
        <p:spPr>
          <a:xfrm>
            <a:off x="0" y="152400"/>
            <a:ext cx="9448800" cy="808037"/>
          </a:xfrm>
          <a:prstGeom prst="rect">
            <a:avLst/>
          </a:prstGeom>
          <a:noFill/>
          <a:ln>
            <a:noFill/>
          </a:ln>
          <a:effectLst>
            <a:outerShdw blurRad="63500" dir="2700000" dist="35921">
              <a:srgbClr val="CC9900"/>
            </a:outerShdw>
          </a:effectLst>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663300"/>
              </a:buClr>
              <a:buSzPts val="4700"/>
              <a:buFont typeface="Rockwell"/>
              <a:buNone/>
            </a:pPr>
            <a:r>
              <a:rPr b="1" i="0" lang="en-US" sz="4500" u="none">
                <a:solidFill>
                  <a:srgbClr val="663300"/>
                </a:solidFill>
                <a:latin typeface="Rockwell"/>
                <a:ea typeface="Rockwell"/>
                <a:cs typeface="Rockwell"/>
                <a:sym typeface="Rockwell"/>
              </a:rPr>
              <a:t>Siddhartha Gautama</a:t>
            </a:r>
            <a:r>
              <a:rPr b="1" i="0" lang="en-US" sz="4700" u="none">
                <a:solidFill>
                  <a:srgbClr val="663300"/>
                </a:solidFill>
                <a:latin typeface="Rockwell"/>
                <a:ea typeface="Rockwell"/>
                <a:cs typeface="Rockwell"/>
                <a:sym typeface="Rockwell"/>
              </a:rPr>
              <a:t> </a:t>
            </a:r>
            <a:r>
              <a:rPr b="1" i="0" lang="en-US" sz="3100" u="none">
                <a:solidFill>
                  <a:srgbClr val="663300"/>
                </a:solidFill>
                <a:latin typeface="Rockwell"/>
                <a:ea typeface="Rockwell"/>
                <a:cs typeface="Rockwell"/>
                <a:sym typeface="Rockwell"/>
              </a:rPr>
              <a:t>(563-483 BCE)</a:t>
            </a:r>
            <a:endParaRPr/>
          </a:p>
        </p:txBody>
      </p:sp>
      <p:pic>
        <p:nvPicPr>
          <p:cNvPr descr="Preaching Buddha17c-Nepal" id="214" name="Shape 214"/>
          <p:cNvPicPr preferRelativeResize="0"/>
          <p:nvPr/>
        </p:nvPicPr>
        <p:blipFill rotWithShape="1">
          <a:blip r:embed="rId3">
            <a:alphaModFix/>
          </a:blip>
          <a:srcRect b="1753" l="29489" r="1761" t="1754"/>
          <a:stretch/>
        </p:blipFill>
        <p:spPr>
          <a:xfrm>
            <a:off x="3505200" y="1219200"/>
            <a:ext cx="5184505" cy="5172273"/>
          </a:xfrm>
          <a:prstGeom prst="rect">
            <a:avLst/>
          </a:prstGeom>
          <a:noFill/>
          <a:ln cap="flat" cmpd="sng" w="9525">
            <a:solidFill>
              <a:srgbClr val="CC9900"/>
            </a:solidFill>
            <a:prstDash val="solid"/>
            <a:miter lim="800000"/>
            <a:headEnd len="sm" w="sm" type="none"/>
            <a:tailEnd len="sm" w="sm" type="none"/>
          </a:ln>
        </p:spPr>
      </p:pic>
      <p:sp>
        <p:nvSpPr>
          <p:cNvPr id="215" name="Shape 215"/>
          <p:cNvSpPr txBox="1"/>
          <p:nvPr/>
        </p:nvSpPr>
        <p:spPr>
          <a:xfrm>
            <a:off x="228600" y="1244600"/>
            <a:ext cx="3352800" cy="5613400"/>
          </a:xfrm>
          <a:prstGeom prst="rect">
            <a:avLst/>
          </a:prstGeom>
          <a:noFill/>
          <a:ln>
            <a:noFill/>
          </a:ln>
        </p:spPr>
        <p:txBody>
          <a:bodyPr anchorCtr="0" anchor="t" bIns="45700" lIns="91425" spcFirstLastPara="1" rIns="91425" wrap="square" tIns="45700">
            <a:noAutofit/>
          </a:bodyPr>
          <a:lstStyle/>
          <a:p>
            <a:pPr indent="-419100" lvl="0" marL="533400" marR="0" rtl="0" algn="l">
              <a:lnSpc>
                <a:spcPct val="90000"/>
              </a:lnSpc>
              <a:spcBef>
                <a:spcPts val="0"/>
              </a:spcBef>
              <a:spcAft>
                <a:spcPts val="0"/>
              </a:spcAft>
              <a:buClr>
                <a:srgbClr val="CC9900"/>
              </a:buClr>
              <a:buSzPts val="1800"/>
              <a:buFont typeface="Noto Sans Symbols"/>
              <a:buNone/>
            </a:pPr>
            <a:r>
              <a:t/>
            </a:r>
            <a:endParaRPr b="0" i="0" sz="2000" u="none">
              <a:solidFill>
                <a:schemeClr val="lt1"/>
              </a:solidFill>
              <a:latin typeface="Comic Sans MS"/>
              <a:ea typeface="Comic Sans MS"/>
              <a:cs typeface="Comic Sans MS"/>
              <a:sym typeface="Comic Sans MS"/>
            </a:endParaRPr>
          </a:p>
          <a:p>
            <a:pPr indent="-533400" lvl="0" marL="533400" marR="0" rtl="0" algn="l">
              <a:lnSpc>
                <a:spcPct val="90000"/>
              </a:lnSpc>
              <a:spcBef>
                <a:spcPts val="360"/>
              </a:spcBef>
              <a:spcAft>
                <a:spcPts val="0"/>
              </a:spcAft>
              <a:buClr>
                <a:srgbClr val="CC9900"/>
              </a:buClr>
              <a:buSzPts val="1620"/>
              <a:buFont typeface="Noto Sans Symbols"/>
              <a:buChar char="☸"/>
            </a:pPr>
            <a:r>
              <a:rPr b="0" i="0" lang="en-US" sz="1800" u="none">
                <a:solidFill>
                  <a:schemeClr val="dk1"/>
                </a:solidFill>
                <a:latin typeface="Comic Sans MS"/>
                <a:ea typeface="Comic Sans MS"/>
                <a:cs typeface="Comic Sans MS"/>
                <a:sym typeface="Comic Sans MS"/>
              </a:rPr>
              <a:t>Unlike Hinduism, Buddhism can be traced to one single founder, </a:t>
            </a:r>
            <a:r>
              <a:rPr b="0" i="0" lang="en-US" sz="1800" u="none">
                <a:solidFill>
                  <a:srgbClr val="C00000"/>
                </a:solidFill>
                <a:latin typeface="Comic Sans MS"/>
                <a:ea typeface="Comic Sans MS"/>
                <a:cs typeface="Comic Sans MS"/>
                <a:sym typeface="Comic Sans MS"/>
              </a:rPr>
              <a:t>Siddhartha Gautama</a:t>
            </a:r>
            <a:endParaRPr/>
          </a:p>
          <a:p>
            <a:pPr indent="-533400" lvl="0" marL="533400" marR="0" rtl="0" algn="l">
              <a:lnSpc>
                <a:spcPct val="90000"/>
              </a:lnSpc>
              <a:spcBef>
                <a:spcPts val="360"/>
              </a:spcBef>
              <a:spcAft>
                <a:spcPts val="0"/>
              </a:spcAft>
              <a:buClr>
                <a:srgbClr val="CC9900"/>
              </a:buClr>
              <a:buSzPts val="1620"/>
              <a:buFont typeface="Noto Sans Symbols"/>
              <a:buChar char="☸"/>
            </a:pPr>
            <a:r>
              <a:rPr b="0" i="0" lang="en-US" sz="1800" u="none">
                <a:solidFill>
                  <a:schemeClr val="dk1"/>
                </a:solidFill>
                <a:latin typeface="Comic Sans MS"/>
                <a:ea typeface="Comic Sans MS"/>
                <a:cs typeface="Comic Sans MS"/>
                <a:sym typeface="Comic Sans MS"/>
              </a:rPr>
              <a:t>Prince of a small kingdom; he lived a sheltered life and sought the answer to ending suffering</a:t>
            </a:r>
            <a:endParaRPr/>
          </a:p>
          <a:p>
            <a:pPr indent="-533400" lvl="0" marL="533400" marR="0" rtl="0" algn="l">
              <a:lnSpc>
                <a:spcPct val="90000"/>
              </a:lnSpc>
              <a:spcBef>
                <a:spcPts val="360"/>
              </a:spcBef>
              <a:spcAft>
                <a:spcPts val="0"/>
              </a:spcAft>
              <a:buClr>
                <a:srgbClr val="CC9900"/>
              </a:buClr>
              <a:buSzPts val="1620"/>
              <a:buFont typeface="Noto Sans Symbols"/>
              <a:buChar char="☸"/>
            </a:pPr>
            <a:r>
              <a:rPr b="0" i="0" lang="en-US" sz="1800" u="none">
                <a:solidFill>
                  <a:schemeClr val="dk1"/>
                </a:solidFill>
                <a:latin typeface="Comic Sans MS"/>
                <a:ea typeface="Comic Sans MS"/>
                <a:cs typeface="Comic Sans MS"/>
                <a:sym typeface="Comic Sans MS"/>
              </a:rPr>
              <a:t>After years of meditation and searching, he sat under a Bodhi tree where he became Enlightened</a:t>
            </a:r>
            <a:endParaRPr/>
          </a:p>
          <a:p>
            <a:pPr indent="-533400" lvl="0" marL="533400" marR="0" rtl="0" algn="l">
              <a:lnSpc>
                <a:spcPct val="90000"/>
              </a:lnSpc>
              <a:spcBef>
                <a:spcPts val="360"/>
              </a:spcBef>
              <a:spcAft>
                <a:spcPts val="0"/>
              </a:spcAft>
              <a:buClr>
                <a:srgbClr val="CC9900"/>
              </a:buClr>
              <a:buSzPts val="1620"/>
              <a:buFont typeface="Noto Sans Symbols"/>
              <a:buChar char="☸"/>
            </a:pPr>
            <a:r>
              <a:rPr b="0" i="0" lang="en-US" sz="1800" u="none">
                <a:solidFill>
                  <a:schemeClr val="dk1"/>
                </a:solidFill>
                <a:latin typeface="Comic Sans MS"/>
                <a:ea typeface="Comic Sans MS"/>
                <a:cs typeface="Comic Sans MS"/>
                <a:sym typeface="Comic Sans MS"/>
              </a:rPr>
              <a:t>He transformed into the </a:t>
            </a:r>
            <a:r>
              <a:rPr b="0" i="0" lang="en-US" sz="1800" u="none">
                <a:solidFill>
                  <a:srgbClr val="C00000"/>
                </a:solidFill>
                <a:latin typeface="Comic Sans MS"/>
                <a:ea typeface="Comic Sans MS"/>
                <a:cs typeface="Comic Sans MS"/>
                <a:sym typeface="Comic Sans MS"/>
              </a:rPr>
              <a:t>Buddha-the Enlightened One.</a:t>
            </a:r>
            <a:endParaRPr/>
          </a:p>
        </p:txBody>
      </p:sp>
      <p:sp>
        <p:nvSpPr>
          <p:cNvPr id="216" name="Shape 216"/>
          <p:cNvSpPr/>
          <p:nvPr/>
        </p:nvSpPr>
        <p:spPr>
          <a:xfrm>
            <a:off x="7162800" y="0"/>
            <a:ext cx="1981200" cy="381000"/>
          </a:xfrm>
          <a:prstGeom prst="ellipse">
            <a:avLst/>
          </a:prstGeom>
          <a:solidFill>
            <a:schemeClr val="accent1"/>
          </a:solid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omic Sans MS"/>
              <a:buNone/>
            </a:pPr>
            <a:r>
              <a:rPr b="1" i="0" lang="en-US" sz="1600" u="none">
                <a:solidFill>
                  <a:schemeClr val="dk1"/>
                </a:solidFill>
                <a:latin typeface="Comic Sans MS"/>
                <a:ea typeface="Comic Sans MS"/>
                <a:cs typeface="Comic Sans MS"/>
                <a:sym typeface="Comic Sans MS"/>
              </a:rPr>
              <a:t>2500 – 250 BC</a:t>
            </a:r>
            <a:endParaRPr/>
          </a:p>
        </p:txBody>
      </p:sp>
    </p:spTree>
  </p:cSld>
  <p:clrMapOvr>
    <a:masterClrMapping/>
  </p:clrMapOvr>
  <p:transition>
    <p:fade thruBlk="1"/>
  </p:transition>
</p:sld>
</file>

<file path=ppt/theme/theme1.xml><?xml version="1.0" encoding="utf-8"?>
<a:theme xmlns:a="http://schemas.openxmlformats.org/drawingml/2006/main" xmlns:r="http://schemas.openxmlformats.org/officeDocument/2006/relationships" name="2_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3_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